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1AB"/>
    <a:srgbClr val="200FFD"/>
    <a:srgbClr val="0000CC"/>
    <a:srgbClr val="669900"/>
    <a:srgbClr val="33A8FF"/>
    <a:srgbClr val="0066FF"/>
    <a:srgbClr val="04E4FC"/>
    <a:srgbClr val="33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5" autoAdjust="0"/>
    <p:restoredTop sz="94660"/>
  </p:normalViewPr>
  <p:slideViewPr>
    <p:cSldViewPr>
      <p:cViewPr>
        <p:scale>
          <a:sx n="40" d="100"/>
          <a:sy n="40" d="100"/>
        </p:scale>
        <p:origin x="-1464" y="-7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포스터배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21607463" cy="3240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5" name="그룹 14"/>
          <p:cNvGrpSpPr/>
          <p:nvPr/>
        </p:nvGrpSpPr>
        <p:grpSpPr>
          <a:xfrm>
            <a:off x="1080000" y="5040000"/>
            <a:ext cx="9540000" cy="8195238"/>
            <a:chOff x="1080000" y="5040000"/>
            <a:chExt cx="9540000" cy="8195238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080000" y="5040000"/>
              <a:ext cx="3384536" cy="899998"/>
              <a:chOff x="144166" y="190276"/>
              <a:chExt cx="3384536" cy="899998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1008702" y="373422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서론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144166" y="190276"/>
                <a:ext cx="1080057" cy="899998"/>
                <a:chOff x="864246" y="4280854"/>
                <a:chExt cx="1080057" cy="899998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3" cstate="print">
                  <a:lum bright="12000"/>
                </a:blip>
                <a:srcRect/>
                <a:stretch>
                  <a:fillRect/>
                </a:stretch>
              </p:blipFill>
              <p:spPr bwMode="auto">
                <a:xfrm>
                  <a:off x="864246" y="4280854"/>
                  <a:ext cx="1080057" cy="89999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4" name="Picture 35" descr="그림2 copy-1"/>
                <p:cNvPicPr preferRelativeResize="0">
                  <a:picLocks noChangeArrowheads="1"/>
                </p:cNvPicPr>
                <p:nvPr/>
              </p:nvPicPr>
              <p:blipFill>
                <a:blip r:embed="rId4" cstate="print">
                  <a:lum bright="-48000"/>
                </a:blip>
                <a:srcRect/>
                <a:stretch>
                  <a:fillRect/>
                </a:stretch>
              </p:blipFill>
              <p:spPr bwMode="auto">
                <a:xfrm>
                  <a:off x="990000" y="4356000"/>
                  <a:ext cx="864434" cy="7199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152000" y="4500000"/>
                  <a:ext cx="560640" cy="44865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Ⅰ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60000" y="5904000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080000" y="13680000"/>
            <a:ext cx="9540000" cy="8195238"/>
            <a:chOff x="1080000" y="13680000"/>
            <a:chExt cx="9540000" cy="8195238"/>
          </a:xfrm>
        </p:grpSpPr>
        <p:grpSp>
          <p:nvGrpSpPr>
            <p:cNvPr id="167" name="그룹 166"/>
            <p:cNvGrpSpPr/>
            <p:nvPr/>
          </p:nvGrpSpPr>
          <p:grpSpPr>
            <a:xfrm>
              <a:off x="1080000" y="13680000"/>
              <a:ext cx="5144504" cy="899998"/>
              <a:chOff x="360190" y="5969669"/>
              <a:chExt cx="5144504" cy="899998"/>
            </a:xfrm>
          </p:grpSpPr>
          <p:sp>
            <p:nvSpPr>
              <p:cNvPr id="168" name="AutoShape 6"/>
              <p:cNvSpPr>
                <a:spLocks noChangeArrowheads="1"/>
              </p:cNvSpPr>
              <p:nvPr/>
            </p:nvSpPr>
            <p:spPr bwMode="auto">
              <a:xfrm>
                <a:off x="1184694" y="6152815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대상 및 방법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9" name="그룹 168"/>
              <p:cNvGrpSpPr/>
              <p:nvPr/>
            </p:nvGrpSpPr>
            <p:grpSpPr>
              <a:xfrm>
                <a:off x="360190" y="5969669"/>
                <a:ext cx="1080057" cy="899998"/>
                <a:chOff x="360190" y="5969669"/>
                <a:chExt cx="1080057" cy="899998"/>
              </a:xfrm>
            </p:grpSpPr>
            <p:grpSp>
              <p:nvGrpSpPr>
                <p:cNvPr id="170" name="그룹 169"/>
                <p:cNvGrpSpPr/>
                <p:nvPr/>
              </p:nvGrpSpPr>
              <p:grpSpPr>
                <a:xfrm>
                  <a:off x="360190" y="5969669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72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73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1" name="Rectangle 65"/>
                <p:cNvSpPr>
                  <a:spLocks noChangeArrowheads="1"/>
                </p:cNvSpPr>
                <p:nvPr/>
              </p:nvSpPr>
              <p:spPr bwMode="auto">
                <a:xfrm>
                  <a:off x="648222" y="6192913"/>
                  <a:ext cx="526271" cy="4311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Ⅱ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5" name="직사각형 181"/>
            <p:cNvSpPr>
              <a:spLocks noChangeArrowheads="1"/>
            </p:cNvSpPr>
            <p:nvPr/>
          </p:nvSpPr>
          <p:spPr bwMode="auto">
            <a:xfrm>
              <a:off x="1260000" y="14544000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080000" y="22320000"/>
            <a:ext cx="9540000" cy="8198039"/>
            <a:chOff x="1080000" y="22320000"/>
            <a:chExt cx="9540000" cy="8198039"/>
          </a:xfrm>
        </p:grpSpPr>
        <p:grpSp>
          <p:nvGrpSpPr>
            <p:cNvPr id="174" name="그룹 173"/>
            <p:cNvGrpSpPr/>
            <p:nvPr/>
          </p:nvGrpSpPr>
          <p:grpSpPr>
            <a:xfrm>
              <a:off x="1080000" y="22320000"/>
              <a:ext cx="5216512" cy="899998"/>
              <a:chOff x="184198" y="7813195"/>
              <a:chExt cx="5216512" cy="899998"/>
            </a:xfrm>
          </p:grpSpPr>
          <p:sp>
            <p:nvSpPr>
              <p:cNvPr id="175" name="AutoShape 6"/>
              <p:cNvSpPr>
                <a:spLocks noChangeArrowheads="1"/>
              </p:cNvSpPr>
              <p:nvPr/>
            </p:nvSpPr>
            <p:spPr bwMode="auto">
              <a:xfrm>
                <a:off x="1080710" y="7996341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결과 및 고찰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76" name="그룹 175"/>
              <p:cNvGrpSpPr/>
              <p:nvPr/>
            </p:nvGrpSpPr>
            <p:grpSpPr>
              <a:xfrm>
                <a:off x="184198" y="7813195"/>
                <a:ext cx="1080057" cy="899998"/>
                <a:chOff x="184198" y="7813195"/>
                <a:chExt cx="1080057" cy="899998"/>
              </a:xfrm>
            </p:grpSpPr>
            <p:grpSp>
              <p:nvGrpSpPr>
                <p:cNvPr id="177" name="그룹 176"/>
                <p:cNvGrpSpPr/>
                <p:nvPr/>
              </p:nvGrpSpPr>
              <p:grpSpPr>
                <a:xfrm>
                  <a:off x="184198" y="7813195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79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0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8" name="Rectangle 65"/>
                <p:cNvSpPr>
                  <a:spLocks noChangeArrowheads="1"/>
                </p:cNvSpPr>
                <p:nvPr/>
              </p:nvSpPr>
              <p:spPr bwMode="auto">
                <a:xfrm>
                  <a:off x="504000" y="8028000"/>
                  <a:ext cx="492154" cy="4310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 pitchFamily="50" charset="-127"/>
                      <a:ea typeface="맑은 고딕" pitchFamily="50" charset="-127"/>
                    </a:rPr>
                    <a:t>Ⅲ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</p:grpSp>
        <p:sp>
          <p:nvSpPr>
            <p:cNvPr id="196" name="직사각형 181"/>
            <p:cNvSpPr>
              <a:spLocks noChangeArrowheads="1"/>
            </p:cNvSpPr>
            <p:nvPr/>
          </p:nvSpPr>
          <p:spPr bwMode="auto">
            <a:xfrm>
              <a:off x="1260000" y="23186801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0800000" y="24912000"/>
            <a:ext cx="9541390" cy="5619617"/>
            <a:chOff x="10980000" y="24912000"/>
            <a:chExt cx="9541390" cy="5619617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0980000" y="24912000"/>
              <a:ext cx="4136512" cy="899998"/>
              <a:chOff x="149189" y="12169577"/>
              <a:chExt cx="4136512" cy="899998"/>
            </a:xfrm>
          </p:grpSpPr>
          <p:sp>
            <p:nvSpPr>
              <p:cNvPr id="189" name="AutoShape 6"/>
              <p:cNvSpPr>
                <a:spLocks noChangeArrowheads="1"/>
              </p:cNvSpPr>
              <p:nvPr/>
            </p:nvSpPr>
            <p:spPr bwMode="auto">
              <a:xfrm>
                <a:off x="1045701" y="12352723"/>
                <a:ext cx="324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참고문헌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90" name="그룹 189"/>
              <p:cNvGrpSpPr/>
              <p:nvPr/>
            </p:nvGrpSpPr>
            <p:grpSpPr>
              <a:xfrm>
                <a:off x="149189" y="12169577"/>
                <a:ext cx="1080057" cy="899998"/>
                <a:chOff x="149189" y="12169577"/>
                <a:chExt cx="1080057" cy="899998"/>
              </a:xfrm>
            </p:grpSpPr>
            <p:grpSp>
              <p:nvGrpSpPr>
                <p:cNvPr id="191" name="그룹 190"/>
                <p:cNvGrpSpPr/>
                <p:nvPr/>
              </p:nvGrpSpPr>
              <p:grpSpPr>
                <a:xfrm>
                  <a:off x="149189" y="12169577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93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4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92" name="Rectangle 65"/>
                <p:cNvSpPr>
                  <a:spLocks noChangeArrowheads="1"/>
                </p:cNvSpPr>
                <p:nvPr/>
              </p:nvSpPr>
              <p:spPr bwMode="auto">
                <a:xfrm>
                  <a:off x="437070" y="12408421"/>
                  <a:ext cx="499184" cy="48123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  <a:ea typeface="바탕" pitchFamily="18" charset="-127"/>
                    </a:rPr>
                    <a:t>V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7" name="직사각형 181"/>
            <p:cNvSpPr>
              <a:spLocks noChangeArrowheads="1"/>
            </p:cNvSpPr>
            <p:nvPr/>
          </p:nvSpPr>
          <p:spPr bwMode="auto">
            <a:xfrm>
              <a:off x="11161390" y="25785702"/>
              <a:ext cx="9360000" cy="4745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[1]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[2]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800" dirty="0" smtClean="0">
                  <a:latin typeface="맑은 고딕" pitchFamily="50" charset="-127"/>
                  <a:ea typeface="맑은 고딕" pitchFamily="50" charset="-127"/>
                </a:rPr>
                <a:t>[3]</a:t>
              </a: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800000" y="18427878"/>
            <a:ext cx="9540000" cy="6127075"/>
            <a:chOff x="10800000" y="13609737"/>
            <a:chExt cx="9540000" cy="6127075"/>
          </a:xfrm>
        </p:grpSpPr>
        <p:grpSp>
          <p:nvGrpSpPr>
            <p:cNvPr id="181" name="그룹 180"/>
            <p:cNvGrpSpPr/>
            <p:nvPr/>
          </p:nvGrpSpPr>
          <p:grpSpPr>
            <a:xfrm>
              <a:off x="10800000" y="13609737"/>
              <a:ext cx="3416512" cy="899998"/>
              <a:chOff x="8177086" y="3528617"/>
              <a:chExt cx="3416512" cy="899998"/>
            </a:xfrm>
          </p:grpSpPr>
          <p:sp>
            <p:nvSpPr>
              <p:cNvPr id="182" name="AutoShape 6"/>
              <p:cNvSpPr>
                <a:spLocks noChangeArrowheads="1"/>
              </p:cNvSpPr>
              <p:nvPr/>
            </p:nvSpPr>
            <p:spPr bwMode="auto">
              <a:xfrm>
                <a:off x="9073598" y="3711763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결론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83" name="그룹 182"/>
              <p:cNvGrpSpPr/>
              <p:nvPr/>
            </p:nvGrpSpPr>
            <p:grpSpPr>
              <a:xfrm>
                <a:off x="8177086" y="3528617"/>
                <a:ext cx="1080057" cy="899998"/>
                <a:chOff x="8177086" y="3528617"/>
                <a:chExt cx="1080057" cy="899998"/>
              </a:xfrm>
            </p:grpSpPr>
            <p:grpSp>
              <p:nvGrpSpPr>
                <p:cNvPr id="184" name="그룹 183"/>
                <p:cNvGrpSpPr/>
                <p:nvPr/>
              </p:nvGrpSpPr>
              <p:grpSpPr>
                <a:xfrm>
                  <a:off x="8177086" y="3528617"/>
                  <a:ext cx="1080057" cy="899998"/>
                  <a:chOff x="864246" y="4280854"/>
                  <a:chExt cx="1080057" cy="899998"/>
                </a:xfrm>
              </p:grpSpPr>
              <p:pic>
                <p:nvPicPr>
                  <p:cNvPr id="186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356000"/>
                    <a:ext cx="864434" cy="7199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5" name="Rectangle 65"/>
                <p:cNvSpPr>
                  <a:spLocks noChangeArrowheads="1"/>
                </p:cNvSpPr>
                <p:nvPr/>
              </p:nvSpPr>
              <p:spPr bwMode="auto">
                <a:xfrm>
                  <a:off x="8532000" y="3752503"/>
                  <a:ext cx="418433" cy="49619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Ⅳ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8" name="직사각형 181"/>
            <p:cNvSpPr>
              <a:spLocks noChangeArrowheads="1"/>
            </p:cNvSpPr>
            <p:nvPr/>
          </p:nvSpPr>
          <p:spPr bwMode="auto">
            <a:xfrm>
              <a:off x="10980000" y="14473833"/>
              <a:ext cx="9360000" cy="5262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800" dirty="0" smtClean="0">
                  <a:latin typeface="맑은 고딕" pitchFamily="50" charset="-127"/>
                  <a:ea typeface="맑은 고딕" pitchFamily="50" charset="-127"/>
                </a:rPr>
                <a:t>본문 서술</a:t>
              </a: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836484" y="31181430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솔체" panose="02020603020101020101" pitchFamily="18" charset="-127"/>
                <a:ea typeface="MD솔체" panose="02020603020101020101" pitchFamily="18" charset="-127"/>
              </a:rPr>
              <a:t>한국안광학회 학술대회</a:t>
            </a:r>
            <a:endParaRPr lang="ko-KR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솔체" panose="02020603020101020101" pitchFamily="18" charset="-127"/>
              <a:ea typeface="MD솔체" panose="02020603020101020101" pitchFamily="18" charset="-127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6815" y="738189"/>
            <a:ext cx="4320000" cy="327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656788" y="360265"/>
            <a:ext cx="12914604" cy="4032448"/>
          </a:xfrm>
          <a:prstGeom prst="roundRect">
            <a:avLst>
              <a:gd name="adj" fmla="val 16667"/>
            </a:avLst>
          </a:prstGeom>
          <a:blipFill>
            <a:blip r:embed="rId6" cstate="print"/>
            <a:tile tx="0" ty="0" sx="100000" sy="100000" flip="none" algn="tl"/>
          </a:blipFill>
          <a:ln w="50800">
            <a:solidFill>
              <a:schemeClr val="accent2"/>
            </a:solidFill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6100"/>
            <a:r>
              <a:rPr lang="en-US" altLang="ko-KR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2016 </a:t>
            </a:r>
            <a:r>
              <a:rPr lang="ko-KR" altLang="en-US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한국안광학회 </a:t>
            </a:r>
            <a:r>
              <a:rPr lang="ko-KR" altLang="en-US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학술대회</a:t>
            </a:r>
            <a:endParaRPr lang="en-US" altLang="ko-KR" sz="60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포스터 규격 양식</a:t>
            </a:r>
            <a:endParaRPr lang="en-US" altLang="ko-KR" sz="60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endParaRPr lang="en-US" altLang="ko-KR" sz="20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4000" b="1" dirty="0" smtClean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홍길동 </a:t>
            </a:r>
            <a:r>
              <a:rPr lang="ko-KR" altLang="en-US" sz="4000" b="1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∙</a:t>
            </a:r>
            <a:r>
              <a:rPr lang="en-US" altLang="ko-KR" sz="4000" b="1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4000" b="1" dirty="0" err="1" smtClean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안광학</a:t>
            </a:r>
            <a:endParaRPr lang="en-US" altLang="ko-KR" sz="4000" b="1" dirty="0">
              <a:solidFill>
                <a:schemeClr val="accent6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endParaRPr lang="en-US" altLang="ko-KR" sz="2000" b="1" dirty="0">
              <a:solidFill>
                <a:schemeClr val="bg2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3600" b="1" dirty="0" smtClean="0">
                <a:solidFill>
                  <a:schemeClr val="accent1">
                    <a:lumMod val="1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○○대학교  안경광학과</a:t>
            </a:r>
            <a:endParaRPr lang="ko-KR" altLang="en-US" dirty="0"/>
          </a:p>
        </p:txBody>
      </p:sp>
      <p:pic>
        <p:nvPicPr>
          <p:cNvPr id="1026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212" y="1289195"/>
            <a:ext cx="360045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4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2175</TotalTime>
  <Words>50</Words>
  <Application>Microsoft Office PowerPoint</Application>
  <PresentationFormat>사용자 지정</PresentationFormat>
  <Paragraphs>68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tom</cp:lastModifiedBy>
  <cp:revision>173</cp:revision>
  <dcterms:created xsi:type="dcterms:W3CDTF">2007-11-27T23:16:29Z</dcterms:created>
  <dcterms:modified xsi:type="dcterms:W3CDTF">2016-06-01T01:27:18Z</dcterms:modified>
</cp:coreProperties>
</file>