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59" r:id="rId2"/>
  </p:sldIdLst>
  <p:sldSz cx="21602700" cy="32404050"/>
  <p:notesSz cx="6858000" cy="9144000"/>
  <p:defaultTextStyle>
    <a:defPPr>
      <a:defRPr lang="ko-KR"/>
    </a:defPPr>
    <a:lvl1pPr algn="l" rtl="0" fontAlgn="base" latinLnBrk="1">
      <a:spcBef>
        <a:spcPct val="0"/>
      </a:spcBef>
      <a:spcAft>
        <a:spcPct val="0"/>
      </a:spcAft>
      <a:defRPr kumimoji="1" sz="6100" kern="1200">
        <a:solidFill>
          <a:schemeClr val="tx1"/>
        </a:solidFill>
        <a:latin typeface="굴림" pitchFamily="50" charset="-127"/>
        <a:ea typeface="굴림" pitchFamily="50" charset="-127"/>
        <a:cs typeface="+mn-cs"/>
      </a:defRPr>
    </a:lvl1pPr>
    <a:lvl2pPr marL="457200" algn="l" rtl="0" fontAlgn="base" latinLnBrk="1">
      <a:spcBef>
        <a:spcPct val="0"/>
      </a:spcBef>
      <a:spcAft>
        <a:spcPct val="0"/>
      </a:spcAft>
      <a:defRPr kumimoji="1" sz="6100" kern="1200">
        <a:solidFill>
          <a:schemeClr val="tx1"/>
        </a:solidFill>
        <a:latin typeface="굴림" pitchFamily="50" charset="-127"/>
        <a:ea typeface="굴림" pitchFamily="50" charset="-127"/>
        <a:cs typeface="+mn-cs"/>
      </a:defRPr>
    </a:lvl2pPr>
    <a:lvl3pPr marL="914400" algn="l" rtl="0" fontAlgn="base" latinLnBrk="1">
      <a:spcBef>
        <a:spcPct val="0"/>
      </a:spcBef>
      <a:spcAft>
        <a:spcPct val="0"/>
      </a:spcAft>
      <a:defRPr kumimoji="1" sz="6100" kern="1200">
        <a:solidFill>
          <a:schemeClr val="tx1"/>
        </a:solidFill>
        <a:latin typeface="굴림" pitchFamily="50" charset="-127"/>
        <a:ea typeface="굴림" pitchFamily="50" charset="-127"/>
        <a:cs typeface="+mn-cs"/>
      </a:defRPr>
    </a:lvl3pPr>
    <a:lvl4pPr marL="1371600" algn="l" rtl="0" fontAlgn="base" latinLnBrk="1">
      <a:spcBef>
        <a:spcPct val="0"/>
      </a:spcBef>
      <a:spcAft>
        <a:spcPct val="0"/>
      </a:spcAft>
      <a:defRPr kumimoji="1" sz="6100" kern="1200">
        <a:solidFill>
          <a:schemeClr val="tx1"/>
        </a:solidFill>
        <a:latin typeface="굴림" pitchFamily="50" charset="-127"/>
        <a:ea typeface="굴림" pitchFamily="50" charset="-127"/>
        <a:cs typeface="+mn-cs"/>
      </a:defRPr>
    </a:lvl4pPr>
    <a:lvl5pPr marL="1828800" algn="l" rtl="0" fontAlgn="base" latinLnBrk="1">
      <a:spcBef>
        <a:spcPct val="0"/>
      </a:spcBef>
      <a:spcAft>
        <a:spcPct val="0"/>
      </a:spcAft>
      <a:defRPr kumimoji="1" sz="6100" kern="1200">
        <a:solidFill>
          <a:schemeClr val="tx1"/>
        </a:solidFill>
        <a:latin typeface="굴림" pitchFamily="50" charset="-127"/>
        <a:ea typeface="굴림" pitchFamily="50" charset="-127"/>
        <a:cs typeface="+mn-cs"/>
      </a:defRPr>
    </a:lvl5pPr>
    <a:lvl6pPr marL="2286000" algn="l" defTabSz="914400" rtl="0" eaLnBrk="1" latinLnBrk="1" hangingPunct="1">
      <a:defRPr kumimoji="1" sz="6100" kern="1200">
        <a:solidFill>
          <a:schemeClr val="tx1"/>
        </a:solidFill>
        <a:latin typeface="굴림" pitchFamily="50" charset="-127"/>
        <a:ea typeface="굴림" pitchFamily="50" charset="-127"/>
        <a:cs typeface="+mn-cs"/>
      </a:defRPr>
    </a:lvl6pPr>
    <a:lvl7pPr marL="2743200" algn="l" defTabSz="914400" rtl="0" eaLnBrk="1" latinLnBrk="1" hangingPunct="1">
      <a:defRPr kumimoji="1" sz="6100" kern="1200">
        <a:solidFill>
          <a:schemeClr val="tx1"/>
        </a:solidFill>
        <a:latin typeface="굴림" pitchFamily="50" charset="-127"/>
        <a:ea typeface="굴림" pitchFamily="50" charset="-127"/>
        <a:cs typeface="+mn-cs"/>
      </a:defRPr>
    </a:lvl7pPr>
    <a:lvl8pPr marL="3200400" algn="l" defTabSz="914400" rtl="0" eaLnBrk="1" latinLnBrk="1" hangingPunct="1">
      <a:defRPr kumimoji="1" sz="6100" kern="1200">
        <a:solidFill>
          <a:schemeClr val="tx1"/>
        </a:solidFill>
        <a:latin typeface="굴림" pitchFamily="50" charset="-127"/>
        <a:ea typeface="굴림" pitchFamily="50" charset="-127"/>
        <a:cs typeface="+mn-cs"/>
      </a:defRPr>
    </a:lvl8pPr>
    <a:lvl9pPr marL="3657600" algn="l" defTabSz="914400" rtl="0" eaLnBrk="1" latinLnBrk="1" hangingPunct="1">
      <a:defRPr kumimoji="1" sz="6100" kern="1200">
        <a:solidFill>
          <a:schemeClr val="tx1"/>
        </a:solidFill>
        <a:latin typeface="굴림" pitchFamily="50" charset="-127"/>
        <a:ea typeface="굴림" pitchFamily="50" charset="-127"/>
        <a:cs typeface="+mn-cs"/>
      </a:defRPr>
    </a:lvl9pPr>
  </p:defaultTextStyle>
  <p:extLst>
    <p:ext uri="{EFAFB233-063F-42B5-8137-9DF3F51BA10A}">
      <p15:sldGuideLst xmlns:p15="http://schemas.microsoft.com/office/powerpoint/2012/main">
        <p15:guide id="1" orient="horz" pos="10206">
          <p15:clr>
            <a:srgbClr val="A4A3A4"/>
          </p15:clr>
        </p15:guide>
        <p15:guide id="2" pos="6804">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E8FB9"/>
    <a:srgbClr val="B5ACC4"/>
    <a:srgbClr val="0086BE"/>
    <a:srgbClr val="FEFDFC"/>
    <a:srgbClr val="22384D"/>
    <a:srgbClr val="6C6254"/>
    <a:srgbClr val="FFC100"/>
    <a:srgbClr val="13204E"/>
    <a:srgbClr val="002E58"/>
    <a:srgbClr val="F66A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보통 스타일 2 - 강조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397" autoAdjust="0"/>
    <p:restoredTop sz="95377" autoAdjust="0"/>
  </p:normalViewPr>
  <p:slideViewPr>
    <p:cSldViewPr>
      <p:cViewPr varScale="1">
        <p:scale>
          <a:sx n="24" d="100"/>
          <a:sy n="24" d="100"/>
        </p:scale>
        <p:origin x="798" y="48"/>
      </p:cViewPr>
      <p:guideLst>
        <p:guide orient="horz" pos="10206"/>
        <p:guide pos="6804"/>
      </p:guideLst>
    </p:cSldViewPr>
  </p:slideViewPr>
  <p:notesTextViewPr>
    <p:cViewPr>
      <p:scale>
        <a:sx n="100" d="100"/>
        <a:sy n="100" d="100"/>
      </p:scale>
      <p:origin x="0" y="0"/>
    </p:cViewPr>
  </p:notesTextViewPr>
  <p:sorterViewPr>
    <p:cViewPr>
      <p:scale>
        <a:sx n="160" d="100"/>
        <a:sy n="160" d="100"/>
      </p:scale>
      <p:origin x="0" y="0"/>
    </p:cViewPr>
  </p:sorter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머리글 개체 틀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ko-KR" altLang="en-US"/>
          </a:p>
        </p:txBody>
      </p:sp>
      <p:sp>
        <p:nvSpPr>
          <p:cNvPr id="3" name="날짜 개체 틀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159E85A-7BBA-4707-AB4C-C7BD614F8D83}" type="datetimeFigureOut">
              <a:rPr lang="ko-KR" altLang="en-US" smtClean="0"/>
              <a:t>2021-11-24</a:t>
            </a:fld>
            <a:endParaRPr lang="ko-KR" altLang="en-US"/>
          </a:p>
        </p:txBody>
      </p:sp>
      <p:sp>
        <p:nvSpPr>
          <p:cNvPr id="4" name="슬라이드 이미지 개체 틀 3"/>
          <p:cNvSpPr>
            <a:spLocks noGrp="1" noRot="1" noChangeAspect="1"/>
          </p:cNvSpPr>
          <p:nvPr>
            <p:ph type="sldImg" idx="2"/>
          </p:nvPr>
        </p:nvSpPr>
        <p:spPr>
          <a:xfrm>
            <a:off x="2286000" y="685800"/>
            <a:ext cx="2286000" cy="3429000"/>
          </a:xfrm>
          <a:prstGeom prst="rect">
            <a:avLst/>
          </a:prstGeom>
          <a:noFill/>
          <a:ln w="12700">
            <a:solidFill>
              <a:prstClr val="black"/>
            </a:solidFill>
          </a:ln>
        </p:spPr>
        <p:txBody>
          <a:bodyPr vert="horz" lIns="91440" tIns="45720" rIns="91440" bIns="45720" rtlCol="0" anchor="ctr"/>
          <a:lstStyle/>
          <a:p>
            <a:endParaRPr lang="ko-KR" altLang="en-US"/>
          </a:p>
        </p:txBody>
      </p:sp>
      <p:sp>
        <p:nvSpPr>
          <p:cNvPr id="5" name="슬라이드 노트 개체 틀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ko-KR" altLang="en-US"/>
              <a:t>마스터 텍스트 스타일을 편집합니다</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6" name="바닥글 개체 틀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ko-KR" altLang="en-US"/>
          </a:p>
        </p:txBody>
      </p:sp>
      <p:sp>
        <p:nvSpPr>
          <p:cNvPr id="7" name="슬라이드 번호 개체 틀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1BFC8B4-D810-491B-A7CC-11E9B61D19A3}" type="slidenum">
              <a:rPr lang="ko-KR" altLang="en-US" smtClean="0"/>
              <a:t>‹#›</a:t>
            </a:fld>
            <a:endParaRPr lang="ko-KR" altLang="en-US"/>
          </a:p>
        </p:txBody>
      </p:sp>
    </p:spTree>
    <p:extLst>
      <p:ext uri="{BB962C8B-B14F-4D97-AF65-F5344CB8AC3E}">
        <p14:creationId xmlns:p14="http://schemas.microsoft.com/office/powerpoint/2010/main" val="2725065660"/>
      </p:ext>
    </p:extLst>
  </p:cSld>
  <p:clrMap bg1="lt1" tx1="dk1" bg2="lt2" tx2="dk2" accent1="accent1" accent2="accent2" accent3="accent3" accent4="accent4" accent5="accent5" accent6="accent6" hlink="hlink" folHlink="folHlink"/>
  <p:notesStyle>
    <a:lvl1pPr marL="0" algn="l" defTabSz="914400" rtl="0" eaLnBrk="1" latinLnBrk="1" hangingPunct="1">
      <a:defRPr sz="1200" kern="1200">
        <a:solidFill>
          <a:schemeClr val="tx1"/>
        </a:solidFill>
        <a:latin typeface="+mn-lt"/>
        <a:ea typeface="+mn-ea"/>
        <a:cs typeface="+mn-cs"/>
      </a:defRPr>
    </a:lvl1pPr>
    <a:lvl2pPr marL="457200" algn="l" defTabSz="914400" rtl="0" eaLnBrk="1" latinLnBrk="1" hangingPunct="1">
      <a:defRPr sz="1200" kern="1200">
        <a:solidFill>
          <a:schemeClr val="tx1"/>
        </a:solidFill>
        <a:latin typeface="+mn-lt"/>
        <a:ea typeface="+mn-ea"/>
        <a:cs typeface="+mn-cs"/>
      </a:defRPr>
    </a:lvl2pPr>
    <a:lvl3pPr marL="914400" algn="l" defTabSz="914400" rtl="0" eaLnBrk="1" latinLnBrk="1" hangingPunct="1">
      <a:defRPr sz="1200" kern="1200">
        <a:solidFill>
          <a:schemeClr val="tx1"/>
        </a:solidFill>
        <a:latin typeface="+mn-lt"/>
        <a:ea typeface="+mn-ea"/>
        <a:cs typeface="+mn-cs"/>
      </a:defRPr>
    </a:lvl3pPr>
    <a:lvl4pPr marL="1371600" algn="l" defTabSz="914400" rtl="0" eaLnBrk="1" latinLnBrk="1" hangingPunct="1">
      <a:defRPr sz="1200" kern="1200">
        <a:solidFill>
          <a:schemeClr val="tx1"/>
        </a:solidFill>
        <a:latin typeface="+mn-lt"/>
        <a:ea typeface="+mn-ea"/>
        <a:cs typeface="+mn-cs"/>
      </a:defRPr>
    </a:lvl4pPr>
    <a:lvl5pPr marL="1828800" algn="l" defTabSz="914400" rtl="0" eaLnBrk="1" latinLnBrk="1" hangingPunct="1">
      <a:defRPr sz="1200" kern="1200">
        <a:solidFill>
          <a:schemeClr val="tx1"/>
        </a:solidFill>
        <a:latin typeface="+mn-lt"/>
        <a:ea typeface="+mn-ea"/>
        <a:cs typeface="+mn-cs"/>
      </a:defRPr>
    </a:lvl5pPr>
    <a:lvl6pPr marL="2286000" algn="l" defTabSz="914400" rtl="0" eaLnBrk="1" latinLnBrk="1" hangingPunct="1">
      <a:defRPr sz="1200" kern="1200">
        <a:solidFill>
          <a:schemeClr val="tx1"/>
        </a:solidFill>
        <a:latin typeface="+mn-lt"/>
        <a:ea typeface="+mn-ea"/>
        <a:cs typeface="+mn-cs"/>
      </a:defRPr>
    </a:lvl6pPr>
    <a:lvl7pPr marL="2743200" algn="l" defTabSz="914400" rtl="0" eaLnBrk="1" latinLnBrk="1" hangingPunct="1">
      <a:defRPr sz="1200" kern="1200">
        <a:solidFill>
          <a:schemeClr val="tx1"/>
        </a:solidFill>
        <a:latin typeface="+mn-lt"/>
        <a:ea typeface="+mn-ea"/>
        <a:cs typeface="+mn-cs"/>
      </a:defRPr>
    </a:lvl7pPr>
    <a:lvl8pPr marL="3200400" algn="l" defTabSz="914400" rtl="0" eaLnBrk="1" latinLnBrk="1" hangingPunct="1">
      <a:defRPr sz="1200" kern="1200">
        <a:solidFill>
          <a:schemeClr val="tx1"/>
        </a:solidFill>
        <a:latin typeface="+mn-lt"/>
        <a:ea typeface="+mn-ea"/>
        <a:cs typeface="+mn-cs"/>
      </a:defRPr>
    </a:lvl8pPr>
    <a:lvl9pPr marL="3657600" algn="l" defTabSz="914400" rtl="0" eaLnBrk="1" latinLnBrk="1"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endParaRPr lang="ko-KR" altLang="en-US" dirty="0"/>
          </a:p>
        </p:txBody>
      </p:sp>
      <p:sp>
        <p:nvSpPr>
          <p:cNvPr id="4" name="슬라이드 번호 개체 틀 3"/>
          <p:cNvSpPr>
            <a:spLocks noGrp="1"/>
          </p:cNvSpPr>
          <p:nvPr>
            <p:ph type="sldNum" sz="quarter" idx="10"/>
          </p:nvPr>
        </p:nvSpPr>
        <p:spPr/>
        <p:txBody>
          <a:bodyPr/>
          <a:lstStyle/>
          <a:p>
            <a:fld id="{81BFC8B4-D810-491B-A7CC-11E9B61D19A3}" type="slidenum">
              <a:rPr lang="ko-KR" altLang="en-US" smtClean="0"/>
              <a:t>1</a:t>
            </a:fld>
            <a:endParaRPr lang="ko-KR" altLang="en-US"/>
          </a:p>
        </p:txBody>
      </p:sp>
    </p:spTree>
    <p:extLst>
      <p:ext uri="{BB962C8B-B14F-4D97-AF65-F5344CB8AC3E}">
        <p14:creationId xmlns:p14="http://schemas.microsoft.com/office/powerpoint/2010/main" val="98921314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제목 슬라이드">
    <p:spTree>
      <p:nvGrpSpPr>
        <p:cNvPr id="1" name=""/>
        <p:cNvGrpSpPr/>
        <p:nvPr/>
      </p:nvGrpSpPr>
      <p:grpSpPr>
        <a:xfrm>
          <a:off x="0" y="0"/>
          <a:ext cx="0" cy="0"/>
          <a:chOff x="0" y="0"/>
          <a:chExt cx="0" cy="0"/>
        </a:xfrm>
      </p:grpSpPr>
      <p:sp>
        <p:nvSpPr>
          <p:cNvPr id="2" name="제목 1"/>
          <p:cNvSpPr>
            <a:spLocks noGrp="1"/>
          </p:cNvSpPr>
          <p:nvPr>
            <p:ph type="ctrTitle"/>
          </p:nvPr>
        </p:nvSpPr>
        <p:spPr>
          <a:xfrm>
            <a:off x="1620838" y="10066338"/>
            <a:ext cx="18361025" cy="6945312"/>
          </a:xfrm>
        </p:spPr>
        <p:txBody>
          <a:bodyPr/>
          <a:lstStyle/>
          <a:p>
            <a:r>
              <a:rPr lang="ko-KR" altLang="en-US"/>
              <a:t>마스터 제목 스타일 편집</a:t>
            </a:r>
          </a:p>
        </p:txBody>
      </p:sp>
      <p:sp>
        <p:nvSpPr>
          <p:cNvPr id="3" name="부제목 2"/>
          <p:cNvSpPr>
            <a:spLocks noGrp="1"/>
          </p:cNvSpPr>
          <p:nvPr>
            <p:ph type="subTitle" idx="1"/>
          </p:nvPr>
        </p:nvSpPr>
        <p:spPr>
          <a:xfrm>
            <a:off x="3240088" y="18362613"/>
            <a:ext cx="15122525" cy="82804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ko-KR" altLang="en-US"/>
              <a:t>마스터 부제목 스타일 편집</a:t>
            </a:r>
          </a:p>
        </p:txBody>
      </p:sp>
      <p:sp>
        <p:nvSpPr>
          <p:cNvPr id="4" name="Rectangle 4"/>
          <p:cNvSpPr>
            <a:spLocks noGrp="1" noChangeArrowheads="1"/>
          </p:cNvSpPr>
          <p:nvPr>
            <p:ph type="dt" sz="half" idx="10"/>
          </p:nvPr>
        </p:nvSpPr>
        <p:spPr>
          <a:ln/>
        </p:spPr>
        <p:txBody>
          <a:bodyPr/>
          <a:lstStyle>
            <a:lvl1pPr>
              <a:defRPr/>
            </a:lvl1pPr>
          </a:lstStyle>
          <a:p>
            <a:endParaRPr lang="en-US" altLang="ko-KR"/>
          </a:p>
        </p:txBody>
      </p:sp>
      <p:sp>
        <p:nvSpPr>
          <p:cNvPr id="5" name="Rectangle 5"/>
          <p:cNvSpPr>
            <a:spLocks noGrp="1" noChangeArrowheads="1"/>
          </p:cNvSpPr>
          <p:nvPr>
            <p:ph type="ftr" sz="quarter" idx="11"/>
          </p:nvPr>
        </p:nvSpPr>
        <p:spPr>
          <a:ln/>
        </p:spPr>
        <p:txBody>
          <a:bodyPr/>
          <a:lstStyle>
            <a:lvl1pPr>
              <a:defRPr/>
            </a:lvl1pPr>
          </a:lstStyle>
          <a:p>
            <a:endParaRPr lang="en-US" altLang="ko-KR"/>
          </a:p>
        </p:txBody>
      </p:sp>
      <p:sp>
        <p:nvSpPr>
          <p:cNvPr id="6" name="Rectangle 6"/>
          <p:cNvSpPr>
            <a:spLocks noGrp="1" noChangeArrowheads="1"/>
          </p:cNvSpPr>
          <p:nvPr>
            <p:ph type="sldNum" sz="quarter" idx="12"/>
          </p:nvPr>
        </p:nvSpPr>
        <p:spPr>
          <a:ln/>
        </p:spPr>
        <p:txBody>
          <a:bodyPr/>
          <a:lstStyle>
            <a:lvl1pPr>
              <a:defRPr/>
            </a:lvl1pPr>
          </a:lstStyle>
          <a:p>
            <a:fld id="{1B9E2791-ACE6-4D7B-80B5-40A42C4810A0}" type="slidenum">
              <a:rPr lang="en-US" altLang="ko-KR"/>
              <a:pPr/>
              <a:t>‹#›</a:t>
            </a:fld>
            <a:endParaRPr lang="en-US" altLang="ko-K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제목 및 세로 텍스트">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ko-KR" altLang="en-US"/>
              <a:t>마스터 제목 스타일 편집</a:t>
            </a:r>
          </a:p>
        </p:txBody>
      </p:sp>
      <p:sp>
        <p:nvSpPr>
          <p:cNvPr id="3" name="세로 텍스트 개체 틀 2"/>
          <p:cNvSpPr>
            <a:spLocks noGrp="1"/>
          </p:cNvSpPr>
          <p:nvPr>
            <p:ph type="body" orient="vert" idx="1"/>
          </p:nvPr>
        </p:nvSpPr>
        <p:spPr/>
        <p:txBody>
          <a:bodyPr vert="eaVert"/>
          <a:lstStyle/>
          <a:p>
            <a:pPr lvl="0"/>
            <a:r>
              <a:rPr lang="ko-KR" altLang="en-US"/>
              <a:t>마스터 텍스트 스타일을 편집합니다</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4" name="Rectangle 4"/>
          <p:cNvSpPr>
            <a:spLocks noGrp="1" noChangeArrowheads="1"/>
          </p:cNvSpPr>
          <p:nvPr>
            <p:ph type="dt" sz="half" idx="10"/>
          </p:nvPr>
        </p:nvSpPr>
        <p:spPr>
          <a:ln/>
        </p:spPr>
        <p:txBody>
          <a:bodyPr/>
          <a:lstStyle>
            <a:lvl1pPr>
              <a:defRPr/>
            </a:lvl1pPr>
          </a:lstStyle>
          <a:p>
            <a:endParaRPr lang="en-US" altLang="ko-KR"/>
          </a:p>
        </p:txBody>
      </p:sp>
      <p:sp>
        <p:nvSpPr>
          <p:cNvPr id="5" name="Rectangle 5"/>
          <p:cNvSpPr>
            <a:spLocks noGrp="1" noChangeArrowheads="1"/>
          </p:cNvSpPr>
          <p:nvPr>
            <p:ph type="ftr" sz="quarter" idx="11"/>
          </p:nvPr>
        </p:nvSpPr>
        <p:spPr>
          <a:ln/>
        </p:spPr>
        <p:txBody>
          <a:bodyPr/>
          <a:lstStyle>
            <a:lvl1pPr>
              <a:defRPr/>
            </a:lvl1pPr>
          </a:lstStyle>
          <a:p>
            <a:endParaRPr lang="en-US" altLang="ko-KR"/>
          </a:p>
        </p:txBody>
      </p:sp>
      <p:sp>
        <p:nvSpPr>
          <p:cNvPr id="6" name="Rectangle 6"/>
          <p:cNvSpPr>
            <a:spLocks noGrp="1" noChangeArrowheads="1"/>
          </p:cNvSpPr>
          <p:nvPr>
            <p:ph type="sldNum" sz="quarter" idx="12"/>
          </p:nvPr>
        </p:nvSpPr>
        <p:spPr>
          <a:ln/>
        </p:spPr>
        <p:txBody>
          <a:bodyPr/>
          <a:lstStyle>
            <a:lvl1pPr>
              <a:defRPr/>
            </a:lvl1pPr>
          </a:lstStyle>
          <a:p>
            <a:fld id="{5E20A841-B68D-41C3-A5BE-9D2EC7119D1E}" type="slidenum">
              <a:rPr lang="en-US" altLang="ko-KR"/>
              <a:pPr/>
              <a:t>‹#›</a:t>
            </a:fld>
            <a:endParaRPr lang="en-US" altLang="ko-K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세로 제목 및 텍스트">
    <p:spTree>
      <p:nvGrpSpPr>
        <p:cNvPr id="1" name=""/>
        <p:cNvGrpSpPr/>
        <p:nvPr/>
      </p:nvGrpSpPr>
      <p:grpSpPr>
        <a:xfrm>
          <a:off x="0" y="0"/>
          <a:ext cx="0" cy="0"/>
          <a:chOff x="0" y="0"/>
          <a:chExt cx="0" cy="0"/>
        </a:xfrm>
      </p:grpSpPr>
      <p:sp>
        <p:nvSpPr>
          <p:cNvPr id="2" name="세로 제목 1"/>
          <p:cNvSpPr>
            <a:spLocks noGrp="1"/>
          </p:cNvSpPr>
          <p:nvPr>
            <p:ph type="title" orient="vert"/>
          </p:nvPr>
        </p:nvSpPr>
        <p:spPr>
          <a:xfrm>
            <a:off x="15662275" y="1296988"/>
            <a:ext cx="4860925" cy="27649487"/>
          </a:xfrm>
        </p:spPr>
        <p:txBody>
          <a:bodyPr vert="eaVert"/>
          <a:lstStyle/>
          <a:p>
            <a:r>
              <a:rPr lang="ko-KR" altLang="en-US"/>
              <a:t>마스터 제목 스타일 편집</a:t>
            </a:r>
          </a:p>
        </p:txBody>
      </p:sp>
      <p:sp>
        <p:nvSpPr>
          <p:cNvPr id="3" name="세로 텍스트 개체 틀 2"/>
          <p:cNvSpPr>
            <a:spLocks noGrp="1"/>
          </p:cNvSpPr>
          <p:nvPr>
            <p:ph type="body" orient="vert" idx="1"/>
          </p:nvPr>
        </p:nvSpPr>
        <p:spPr>
          <a:xfrm>
            <a:off x="1079500" y="1296988"/>
            <a:ext cx="14430375" cy="27649487"/>
          </a:xfrm>
        </p:spPr>
        <p:txBody>
          <a:bodyPr vert="eaVert"/>
          <a:lstStyle/>
          <a:p>
            <a:pPr lvl="0"/>
            <a:r>
              <a:rPr lang="ko-KR" altLang="en-US"/>
              <a:t>마스터 텍스트 스타일을 편집합니다</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4" name="Rectangle 4"/>
          <p:cNvSpPr>
            <a:spLocks noGrp="1" noChangeArrowheads="1"/>
          </p:cNvSpPr>
          <p:nvPr>
            <p:ph type="dt" sz="half" idx="10"/>
          </p:nvPr>
        </p:nvSpPr>
        <p:spPr>
          <a:ln/>
        </p:spPr>
        <p:txBody>
          <a:bodyPr/>
          <a:lstStyle>
            <a:lvl1pPr>
              <a:defRPr/>
            </a:lvl1pPr>
          </a:lstStyle>
          <a:p>
            <a:endParaRPr lang="en-US" altLang="ko-KR"/>
          </a:p>
        </p:txBody>
      </p:sp>
      <p:sp>
        <p:nvSpPr>
          <p:cNvPr id="5" name="Rectangle 5"/>
          <p:cNvSpPr>
            <a:spLocks noGrp="1" noChangeArrowheads="1"/>
          </p:cNvSpPr>
          <p:nvPr>
            <p:ph type="ftr" sz="quarter" idx="11"/>
          </p:nvPr>
        </p:nvSpPr>
        <p:spPr>
          <a:ln/>
        </p:spPr>
        <p:txBody>
          <a:bodyPr/>
          <a:lstStyle>
            <a:lvl1pPr>
              <a:defRPr/>
            </a:lvl1pPr>
          </a:lstStyle>
          <a:p>
            <a:endParaRPr lang="en-US" altLang="ko-KR"/>
          </a:p>
        </p:txBody>
      </p:sp>
      <p:sp>
        <p:nvSpPr>
          <p:cNvPr id="6" name="Rectangle 6"/>
          <p:cNvSpPr>
            <a:spLocks noGrp="1" noChangeArrowheads="1"/>
          </p:cNvSpPr>
          <p:nvPr>
            <p:ph type="sldNum" sz="quarter" idx="12"/>
          </p:nvPr>
        </p:nvSpPr>
        <p:spPr>
          <a:ln/>
        </p:spPr>
        <p:txBody>
          <a:bodyPr/>
          <a:lstStyle>
            <a:lvl1pPr>
              <a:defRPr/>
            </a:lvl1pPr>
          </a:lstStyle>
          <a:p>
            <a:fld id="{CE8BF22C-DD1D-42E3-A661-B02D4F6755B0}" type="slidenum">
              <a:rPr lang="en-US" altLang="ko-KR"/>
              <a:pPr/>
              <a:t>‹#›</a:t>
            </a:fld>
            <a:endParaRPr lang="en-US" altLang="ko-K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제목 및 내용">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ko-KR" altLang="en-US"/>
              <a:t>마스터 제목 스타일 편집</a:t>
            </a:r>
          </a:p>
        </p:txBody>
      </p:sp>
      <p:sp>
        <p:nvSpPr>
          <p:cNvPr id="3" name="내용 개체 틀 2"/>
          <p:cNvSpPr>
            <a:spLocks noGrp="1"/>
          </p:cNvSpPr>
          <p:nvPr>
            <p:ph idx="1"/>
          </p:nvPr>
        </p:nvSpPr>
        <p:spPr/>
        <p:txBody>
          <a:bodyPr/>
          <a:lstStyle/>
          <a:p>
            <a:pPr lvl="0"/>
            <a:r>
              <a:rPr lang="ko-KR" altLang="en-US"/>
              <a:t>마스터 텍스트 스타일을 편집합니다</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4" name="Rectangle 4"/>
          <p:cNvSpPr>
            <a:spLocks noGrp="1" noChangeArrowheads="1"/>
          </p:cNvSpPr>
          <p:nvPr>
            <p:ph type="dt" sz="half" idx="10"/>
          </p:nvPr>
        </p:nvSpPr>
        <p:spPr>
          <a:ln/>
        </p:spPr>
        <p:txBody>
          <a:bodyPr/>
          <a:lstStyle>
            <a:lvl1pPr>
              <a:defRPr/>
            </a:lvl1pPr>
          </a:lstStyle>
          <a:p>
            <a:endParaRPr lang="en-US" altLang="ko-KR"/>
          </a:p>
        </p:txBody>
      </p:sp>
      <p:sp>
        <p:nvSpPr>
          <p:cNvPr id="5" name="Rectangle 5"/>
          <p:cNvSpPr>
            <a:spLocks noGrp="1" noChangeArrowheads="1"/>
          </p:cNvSpPr>
          <p:nvPr>
            <p:ph type="ftr" sz="quarter" idx="11"/>
          </p:nvPr>
        </p:nvSpPr>
        <p:spPr>
          <a:ln/>
        </p:spPr>
        <p:txBody>
          <a:bodyPr/>
          <a:lstStyle>
            <a:lvl1pPr>
              <a:defRPr/>
            </a:lvl1pPr>
          </a:lstStyle>
          <a:p>
            <a:endParaRPr lang="en-US" altLang="ko-KR"/>
          </a:p>
        </p:txBody>
      </p:sp>
      <p:sp>
        <p:nvSpPr>
          <p:cNvPr id="6" name="Rectangle 6"/>
          <p:cNvSpPr>
            <a:spLocks noGrp="1" noChangeArrowheads="1"/>
          </p:cNvSpPr>
          <p:nvPr>
            <p:ph type="sldNum" sz="quarter" idx="12"/>
          </p:nvPr>
        </p:nvSpPr>
        <p:spPr>
          <a:ln/>
        </p:spPr>
        <p:txBody>
          <a:bodyPr/>
          <a:lstStyle>
            <a:lvl1pPr>
              <a:defRPr/>
            </a:lvl1pPr>
          </a:lstStyle>
          <a:p>
            <a:fld id="{7DA28416-4E37-453E-AEC4-EF7985F8F01D}" type="slidenum">
              <a:rPr lang="en-US" altLang="ko-KR"/>
              <a:pPr/>
              <a:t>‹#›</a:t>
            </a:fld>
            <a:endParaRPr lang="en-US" altLang="ko-K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구역 머리글">
    <p:spTree>
      <p:nvGrpSpPr>
        <p:cNvPr id="1" name=""/>
        <p:cNvGrpSpPr/>
        <p:nvPr/>
      </p:nvGrpSpPr>
      <p:grpSpPr>
        <a:xfrm>
          <a:off x="0" y="0"/>
          <a:ext cx="0" cy="0"/>
          <a:chOff x="0" y="0"/>
          <a:chExt cx="0" cy="0"/>
        </a:xfrm>
      </p:grpSpPr>
      <p:sp>
        <p:nvSpPr>
          <p:cNvPr id="2" name="제목 1"/>
          <p:cNvSpPr>
            <a:spLocks noGrp="1"/>
          </p:cNvSpPr>
          <p:nvPr>
            <p:ph type="title"/>
          </p:nvPr>
        </p:nvSpPr>
        <p:spPr>
          <a:xfrm>
            <a:off x="1706563" y="20823238"/>
            <a:ext cx="18362612" cy="6435725"/>
          </a:xfrm>
        </p:spPr>
        <p:txBody>
          <a:bodyPr anchor="t"/>
          <a:lstStyle>
            <a:lvl1pPr algn="l">
              <a:defRPr sz="4000" b="1" cap="all"/>
            </a:lvl1pPr>
          </a:lstStyle>
          <a:p>
            <a:r>
              <a:rPr lang="ko-KR" altLang="en-US"/>
              <a:t>마스터 제목 스타일 편집</a:t>
            </a:r>
          </a:p>
        </p:txBody>
      </p:sp>
      <p:sp>
        <p:nvSpPr>
          <p:cNvPr id="3" name="텍스트 개체 틀 2"/>
          <p:cNvSpPr>
            <a:spLocks noGrp="1"/>
          </p:cNvSpPr>
          <p:nvPr>
            <p:ph type="body" idx="1"/>
          </p:nvPr>
        </p:nvSpPr>
        <p:spPr>
          <a:xfrm>
            <a:off x="1706563" y="13733463"/>
            <a:ext cx="18362612" cy="7089775"/>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ko-KR" altLang="en-US"/>
              <a:t>마스터 텍스트 스타일을 편집합니다</a:t>
            </a:r>
          </a:p>
        </p:txBody>
      </p:sp>
      <p:sp>
        <p:nvSpPr>
          <p:cNvPr id="4" name="Rectangle 4"/>
          <p:cNvSpPr>
            <a:spLocks noGrp="1" noChangeArrowheads="1"/>
          </p:cNvSpPr>
          <p:nvPr>
            <p:ph type="dt" sz="half" idx="10"/>
          </p:nvPr>
        </p:nvSpPr>
        <p:spPr>
          <a:ln/>
        </p:spPr>
        <p:txBody>
          <a:bodyPr/>
          <a:lstStyle>
            <a:lvl1pPr>
              <a:defRPr/>
            </a:lvl1pPr>
          </a:lstStyle>
          <a:p>
            <a:endParaRPr lang="en-US" altLang="ko-KR"/>
          </a:p>
        </p:txBody>
      </p:sp>
      <p:sp>
        <p:nvSpPr>
          <p:cNvPr id="5" name="Rectangle 5"/>
          <p:cNvSpPr>
            <a:spLocks noGrp="1" noChangeArrowheads="1"/>
          </p:cNvSpPr>
          <p:nvPr>
            <p:ph type="ftr" sz="quarter" idx="11"/>
          </p:nvPr>
        </p:nvSpPr>
        <p:spPr>
          <a:ln/>
        </p:spPr>
        <p:txBody>
          <a:bodyPr/>
          <a:lstStyle>
            <a:lvl1pPr>
              <a:defRPr/>
            </a:lvl1pPr>
          </a:lstStyle>
          <a:p>
            <a:endParaRPr lang="en-US" altLang="ko-KR"/>
          </a:p>
        </p:txBody>
      </p:sp>
      <p:sp>
        <p:nvSpPr>
          <p:cNvPr id="6" name="Rectangle 6"/>
          <p:cNvSpPr>
            <a:spLocks noGrp="1" noChangeArrowheads="1"/>
          </p:cNvSpPr>
          <p:nvPr>
            <p:ph type="sldNum" sz="quarter" idx="12"/>
          </p:nvPr>
        </p:nvSpPr>
        <p:spPr>
          <a:ln/>
        </p:spPr>
        <p:txBody>
          <a:bodyPr/>
          <a:lstStyle>
            <a:lvl1pPr>
              <a:defRPr/>
            </a:lvl1pPr>
          </a:lstStyle>
          <a:p>
            <a:fld id="{0B26ECA7-083E-472E-BEC2-5B88BCE56617}" type="slidenum">
              <a:rPr lang="en-US" altLang="ko-KR"/>
              <a:pPr/>
              <a:t>‹#›</a:t>
            </a:fld>
            <a:endParaRPr lang="en-US" altLang="ko-K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콘텐츠 2개">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ko-KR" altLang="en-US"/>
              <a:t>마스터 제목 스타일 편집</a:t>
            </a:r>
          </a:p>
        </p:txBody>
      </p:sp>
      <p:sp>
        <p:nvSpPr>
          <p:cNvPr id="3" name="내용 개체 틀 2"/>
          <p:cNvSpPr>
            <a:spLocks noGrp="1"/>
          </p:cNvSpPr>
          <p:nvPr>
            <p:ph sz="half" idx="1"/>
          </p:nvPr>
        </p:nvSpPr>
        <p:spPr>
          <a:xfrm>
            <a:off x="1079500" y="7561263"/>
            <a:ext cx="9645650" cy="213852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ko-KR" altLang="en-US"/>
              <a:t>마스터 텍스트 스타일을 편집합니다</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4" name="내용 개체 틀 3"/>
          <p:cNvSpPr>
            <a:spLocks noGrp="1"/>
          </p:cNvSpPr>
          <p:nvPr>
            <p:ph sz="half" idx="2"/>
          </p:nvPr>
        </p:nvSpPr>
        <p:spPr>
          <a:xfrm>
            <a:off x="10877550" y="7561263"/>
            <a:ext cx="9645650" cy="213852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ko-KR" altLang="en-US"/>
              <a:t>마스터 텍스트 스타일을 편집합니다</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5" name="Rectangle 4"/>
          <p:cNvSpPr>
            <a:spLocks noGrp="1" noChangeArrowheads="1"/>
          </p:cNvSpPr>
          <p:nvPr>
            <p:ph type="dt" sz="half" idx="10"/>
          </p:nvPr>
        </p:nvSpPr>
        <p:spPr>
          <a:ln/>
        </p:spPr>
        <p:txBody>
          <a:bodyPr/>
          <a:lstStyle>
            <a:lvl1pPr>
              <a:defRPr/>
            </a:lvl1pPr>
          </a:lstStyle>
          <a:p>
            <a:endParaRPr lang="en-US" altLang="ko-KR"/>
          </a:p>
        </p:txBody>
      </p:sp>
      <p:sp>
        <p:nvSpPr>
          <p:cNvPr id="6" name="Rectangle 5"/>
          <p:cNvSpPr>
            <a:spLocks noGrp="1" noChangeArrowheads="1"/>
          </p:cNvSpPr>
          <p:nvPr>
            <p:ph type="ftr" sz="quarter" idx="11"/>
          </p:nvPr>
        </p:nvSpPr>
        <p:spPr>
          <a:ln/>
        </p:spPr>
        <p:txBody>
          <a:bodyPr/>
          <a:lstStyle>
            <a:lvl1pPr>
              <a:defRPr/>
            </a:lvl1pPr>
          </a:lstStyle>
          <a:p>
            <a:endParaRPr lang="en-US" altLang="ko-KR"/>
          </a:p>
        </p:txBody>
      </p:sp>
      <p:sp>
        <p:nvSpPr>
          <p:cNvPr id="7" name="Rectangle 6"/>
          <p:cNvSpPr>
            <a:spLocks noGrp="1" noChangeArrowheads="1"/>
          </p:cNvSpPr>
          <p:nvPr>
            <p:ph type="sldNum" sz="quarter" idx="12"/>
          </p:nvPr>
        </p:nvSpPr>
        <p:spPr>
          <a:ln/>
        </p:spPr>
        <p:txBody>
          <a:bodyPr/>
          <a:lstStyle>
            <a:lvl1pPr>
              <a:defRPr/>
            </a:lvl1pPr>
          </a:lstStyle>
          <a:p>
            <a:fld id="{7F0EDCC7-2DE4-4833-8BA1-E1476C00BEED}" type="slidenum">
              <a:rPr lang="en-US" altLang="ko-KR"/>
              <a:pPr/>
              <a:t>‹#›</a:t>
            </a:fld>
            <a:endParaRPr lang="en-US" altLang="ko-K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비교">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lvl1pPr>
              <a:defRPr/>
            </a:lvl1pPr>
          </a:lstStyle>
          <a:p>
            <a:r>
              <a:rPr lang="ko-KR" altLang="en-US"/>
              <a:t>마스터 제목 스타일 편집</a:t>
            </a:r>
          </a:p>
        </p:txBody>
      </p:sp>
      <p:sp>
        <p:nvSpPr>
          <p:cNvPr id="3" name="텍스트 개체 틀 2"/>
          <p:cNvSpPr>
            <a:spLocks noGrp="1"/>
          </p:cNvSpPr>
          <p:nvPr>
            <p:ph type="body" idx="1"/>
          </p:nvPr>
        </p:nvSpPr>
        <p:spPr>
          <a:xfrm>
            <a:off x="1079500" y="7253288"/>
            <a:ext cx="9545638" cy="302260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a:t>마스터 텍스트 스타일을 편집합니다</a:t>
            </a:r>
          </a:p>
        </p:txBody>
      </p:sp>
      <p:sp>
        <p:nvSpPr>
          <p:cNvPr id="4" name="내용 개체 틀 3"/>
          <p:cNvSpPr>
            <a:spLocks noGrp="1"/>
          </p:cNvSpPr>
          <p:nvPr>
            <p:ph sz="half" idx="2"/>
          </p:nvPr>
        </p:nvSpPr>
        <p:spPr>
          <a:xfrm>
            <a:off x="1079500" y="10275888"/>
            <a:ext cx="9545638" cy="1867058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ko-KR" altLang="en-US"/>
              <a:t>마스터 텍스트 스타일을 편집합니다</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5" name="텍스트 개체 틀 4"/>
          <p:cNvSpPr>
            <a:spLocks noGrp="1"/>
          </p:cNvSpPr>
          <p:nvPr>
            <p:ph type="body" sz="quarter" idx="3"/>
          </p:nvPr>
        </p:nvSpPr>
        <p:spPr>
          <a:xfrm>
            <a:off x="10974388" y="7253288"/>
            <a:ext cx="9548812" cy="302260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a:t>마스터 텍스트 스타일을 편집합니다</a:t>
            </a:r>
          </a:p>
        </p:txBody>
      </p:sp>
      <p:sp>
        <p:nvSpPr>
          <p:cNvPr id="6" name="내용 개체 틀 5"/>
          <p:cNvSpPr>
            <a:spLocks noGrp="1"/>
          </p:cNvSpPr>
          <p:nvPr>
            <p:ph sz="quarter" idx="4"/>
          </p:nvPr>
        </p:nvSpPr>
        <p:spPr>
          <a:xfrm>
            <a:off x="10974388" y="10275888"/>
            <a:ext cx="9548812" cy="1867058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ko-KR" altLang="en-US"/>
              <a:t>마스터 텍스트 스타일을 편집합니다</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7" name="Rectangle 4"/>
          <p:cNvSpPr>
            <a:spLocks noGrp="1" noChangeArrowheads="1"/>
          </p:cNvSpPr>
          <p:nvPr>
            <p:ph type="dt" sz="half" idx="10"/>
          </p:nvPr>
        </p:nvSpPr>
        <p:spPr>
          <a:ln/>
        </p:spPr>
        <p:txBody>
          <a:bodyPr/>
          <a:lstStyle>
            <a:lvl1pPr>
              <a:defRPr/>
            </a:lvl1pPr>
          </a:lstStyle>
          <a:p>
            <a:endParaRPr lang="en-US" altLang="ko-KR"/>
          </a:p>
        </p:txBody>
      </p:sp>
      <p:sp>
        <p:nvSpPr>
          <p:cNvPr id="8" name="Rectangle 5"/>
          <p:cNvSpPr>
            <a:spLocks noGrp="1" noChangeArrowheads="1"/>
          </p:cNvSpPr>
          <p:nvPr>
            <p:ph type="ftr" sz="quarter" idx="11"/>
          </p:nvPr>
        </p:nvSpPr>
        <p:spPr>
          <a:ln/>
        </p:spPr>
        <p:txBody>
          <a:bodyPr/>
          <a:lstStyle>
            <a:lvl1pPr>
              <a:defRPr/>
            </a:lvl1pPr>
          </a:lstStyle>
          <a:p>
            <a:endParaRPr lang="en-US" altLang="ko-KR"/>
          </a:p>
        </p:txBody>
      </p:sp>
      <p:sp>
        <p:nvSpPr>
          <p:cNvPr id="9" name="Rectangle 6"/>
          <p:cNvSpPr>
            <a:spLocks noGrp="1" noChangeArrowheads="1"/>
          </p:cNvSpPr>
          <p:nvPr>
            <p:ph type="sldNum" sz="quarter" idx="12"/>
          </p:nvPr>
        </p:nvSpPr>
        <p:spPr>
          <a:ln/>
        </p:spPr>
        <p:txBody>
          <a:bodyPr/>
          <a:lstStyle>
            <a:lvl1pPr>
              <a:defRPr/>
            </a:lvl1pPr>
          </a:lstStyle>
          <a:p>
            <a:fld id="{04F0DAB9-1B22-4476-86E5-E69398500BA0}" type="slidenum">
              <a:rPr lang="en-US" altLang="ko-KR"/>
              <a:pPr/>
              <a:t>‹#›</a:t>
            </a:fld>
            <a:endParaRPr lang="en-US" altLang="ko-K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제목만">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ko-KR" altLang="en-US"/>
              <a:t>마스터 제목 스타일 편집</a:t>
            </a:r>
          </a:p>
        </p:txBody>
      </p:sp>
      <p:sp>
        <p:nvSpPr>
          <p:cNvPr id="3" name="Rectangle 4"/>
          <p:cNvSpPr>
            <a:spLocks noGrp="1" noChangeArrowheads="1"/>
          </p:cNvSpPr>
          <p:nvPr>
            <p:ph type="dt" sz="half" idx="10"/>
          </p:nvPr>
        </p:nvSpPr>
        <p:spPr>
          <a:ln/>
        </p:spPr>
        <p:txBody>
          <a:bodyPr/>
          <a:lstStyle>
            <a:lvl1pPr>
              <a:defRPr/>
            </a:lvl1pPr>
          </a:lstStyle>
          <a:p>
            <a:endParaRPr lang="en-US" altLang="ko-KR"/>
          </a:p>
        </p:txBody>
      </p:sp>
      <p:sp>
        <p:nvSpPr>
          <p:cNvPr id="4" name="Rectangle 5"/>
          <p:cNvSpPr>
            <a:spLocks noGrp="1" noChangeArrowheads="1"/>
          </p:cNvSpPr>
          <p:nvPr>
            <p:ph type="ftr" sz="quarter" idx="11"/>
          </p:nvPr>
        </p:nvSpPr>
        <p:spPr>
          <a:ln/>
        </p:spPr>
        <p:txBody>
          <a:bodyPr/>
          <a:lstStyle>
            <a:lvl1pPr>
              <a:defRPr/>
            </a:lvl1pPr>
          </a:lstStyle>
          <a:p>
            <a:endParaRPr lang="en-US" altLang="ko-KR"/>
          </a:p>
        </p:txBody>
      </p:sp>
      <p:sp>
        <p:nvSpPr>
          <p:cNvPr id="5" name="Rectangle 6"/>
          <p:cNvSpPr>
            <a:spLocks noGrp="1" noChangeArrowheads="1"/>
          </p:cNvSpPr>
          <p:nvPr>
            <p:ph type="sldNum" sz="quarter" idx="12"/>
          </p:nvPr>
        </p:nvSpPr>
        <p:spPr>
          <a:ln/>
        </p:spPr>
        <p:txBody>
          <a:bodyPr/>
          <a:lstStyle>
            <a:lvl1pPr>
              <a:defRPr/>
            </a:lvl1pPr>
          </a:lstStyle>
          <a:p>
            <a:fld id="{13FF7DD7-DD0B-4B73-9CA4-77C93E1E7355}" type="slidenum">
              <a:rPr lang="en-US" altLang="ko-KR"/>
              <a:pPr/>
              <a:t>‹#›</a:t>
            </a:fld>
            <a:endParaRPr lang="en-US" altLang="ko-K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빈 화면">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endParaRPr lang="en-US" altLang="ko-KR"/>
          </a:p>
        </p:txBody>
      </p:sp>
      <p:sp>
        <p:nvSpPr>
          <p:cNvPr id="3" name="Rectangle 5"/>
          <p:cNvSpPr>
            <a:spLocks noGrp="1" noChangeArrowheads="1"/>
          </p:cNvSpPr>
          <p:nvPr>
            <p:ph type="ftr" sz="quarter" idx="11"/>
          </p:nvPr>
        </p:nvSpPr>
        <p:spPr>
          <a:ln/>
        </p:spPr>
        <p:txBody>
          <a:bodyPr/>
          <a:lstStyle>
            <a:lvl1pPr>
              <a:defRPr/>
            </a:lvl1pPr>
          </a:lstStyle>
          <a:p>
            <a:endParaRPr lang="en-US" altLang="ko-KR"/>
          </a:p>
        </p:txBody>
      </p:sp>
      <p:sp>
        <p:nvSpPr>
          <p:cNvPr id="4" name="Rectangle 6"/>
          <p:cNvSpPr>
            <a:spLocks noGrp="1" noChangeArrowheads="1"/>
          </p:cNvSpPr>
          <p:nvPr>
            <p:ph type="sldNum" sz="quarter" idx="12"/>
          </p:nvPr>
        </p:nvSpPr>
        <p:spPr>
          <a:ln/>
        </p:spPr>
        <p:txBody>
          <a:bodyPr/>
          <a:lstStyle>
            <a:lvl1pPr>
              <a:defRPr/>
            </a:lvl1pPr>
          </a:lstStyle>
          <a:p>
            <a:fld id="{69CCBEDE-A03F-4898-9C90-165FA181EC22}" type="slidenum">
              <a:rPr lang="en-US" altLang="ko-KR"/>
              <a:pPr/>
              <a:t>‹#›</a:t>
            </a:fld>
            <a:endParaRPr lang="en-US" altLang="ko-K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캡션 있는 콘텐츠">
    <p:spTree>
      <p:nvGrpSpPr>
        <p:cNvPr id="1" name=""/>
        <p:cNvGrpSpPr/>
        <p:nvPr/>
      </p:nvGrpSpPr>
      <p:grpSpPr>
        <a:xfrm>
          <a:off x="0" y="0"/>
          <a:ext cx="0" cy="0"/>
          <a:chOff x="0" y="0"/>
          <a:chExt cx="0" cy="0"/>
        </a:xfrm>
      </p:grpSpPr>
      <p:sp>
        <p:nvSpPr>
          <p:cNvPr id="2" name="제목 1"/>
          <p:cNvSpPr>
            <a:spLocks noGrp="1"/>
          </p:cNvSpPr>
          <p:nvPr>
            <p:ph type="title"/>
          </p:nvPr>
        </p:nvSpPr>
        <p:spPr>
          <a:xfrm>
            <a:off x="1079500" y="1290638"/>
            <a:ext cx="7107238" cy="5489575"/>
          </a:xfrm>
        </p:spPr>
        <p:txBody>
          <a:bodyPr anchor="b"/>
          <a:lstStyle>
            <a:lvl1pPr algn="l">
              <a:defRPr sz="2000" b="1"/>
            </a:lvl1pPr>
          </a:lstStyle>
          <a:p>
            <a:r>
              <a:rPr lang="ko-KR" altLang="en-US"/>
              <a:t>마스터 제목 스타일 편집</a:t>
            </a:r>
          </a:p>
        </p:txBody>
      </p:sp>
      <p:sp>
        <p:nvSpPr>
          <p:cNvPr id="3" name="내용 개체 틀 2"/>
          <p:cNvSpPr>
            <a:spLocks noGrp="1"/>
          </p:cNvSpPr>
          <p:nvPr>
            <p:ph idx="1"/>
          </p:nvPr>
        </p:nvSpPr>
        <p:spPr>
          <a:xfrm>
            <a:off x="8445500" y="1290638"/>
            <a:ext cx="12077700" cy="2765583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ko-KR" altLang="en-US"/>
              <a:t>마스터 텍스트 스타일을 편집합니다</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4" name="텍스트 개체 틀 3"/>
          <p:cNvSpPr>
            <a:spLocks noGrp="1"/>
          </p:cNvSpPr>
          <p:nvPr>
            <p:ph type="body" sz="half" idx="2"/>
          </p:nvPr>
        </p:nvSpPr>
        <p:spPr>
          <a:xfrm>
            <a:off x="1079500" y="6780213"/>
            <a:ext cx="7107238" cy="221662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ko-KR" altLang="en-US"/>
              <a:t>마스터 텍스트 스타일을 편집합니다</a:t>
            </a:r>
          </a:p>
        </p:txBody>
      </p:sp>
      <p:sp>
        <p:nvSpPr>
          <p:cNvPr id="5" name="Rectangle 4"/>
          <p:cNvSpPr>
            <a:spLocks noGrp="1" noChangeArrowheads="1"/>
          </p:cNvSpPr>
          <p:nvPr>
            <p:ph type="dt" sz="half" idx="10"/>
          </p:nvPr>
        </p:nvSpPr>
        <p:spPr>
          <a:ln/>
        </p:spPr>
        <p:txBody>
          <a:bodyPr/>
          <a:lstStyle>
            <a:lvl1pPr>
              <a:defRPr/>
            </a:lvl1pPr>
          </a:lstStyle>
          <a:p>
            <a:endParaRPr lang="en-US" altLang="ko-KR"/>
          </a:p>
        </p:txBody>
      </p:sp>
      <p:sp>
        <p:nvSpPr>
          <p:cNvPr id="6" name="Rectangle 5"/>
          <p:cNvSpPr>
            <a:spLocks noGrp="1" noChangeArrowheads="1"/>
          </p:cNvSpPr>
          <p:nvPr>
            <p:ph type="ftr" sz="quarter" idx="11"/>
          </p:nvPr>
        </p:nvSpPr>
        <p:spPr>
          <a:ln/>
        </p:spPr>
        <p:txBody>
          <a:bodyPr/>
          <a:lstStyle>
            <a:lvl1pPr>
              <a:defRPr/>
            </a:lvl1pPr>
          </a:lstStyle>
          <a:p>
            <a:endParaRPr lang="en-US" altLang="ko-KR"/>
          </a:p>
        </p:txBody>
      </p:sp>
      <p:sp>
        <p:nvSpPr>
          <p:cNvPr id="7" name="Rectangle 6"/>
          <p:cNvSpPr>
            <a:spLocks noGrp="1" noChangeArrowheads="1"/>
          </p:cNvSpPr>
          <p:nvPr>
            <p:ph type="sldNum" sz="quarter" idx="12"/>
          </p:nvPr>
        </p:nvSpPr>
        <p:spPr>
          <a:ln/>
        </p:spPr>
        <p:txBody>
          <a:bodyPr/>
          <a:lstStyle>
            <a:lvl1pPr>
              <a:defRPr/>
            </a:lvl1pPr>
          </a:lstStyle>
          <a:p>
            <a:fld id="{E2025623-C564-4E20-987E-BE98D907A2D9}" type="slidenum">
              <a:rPr lang="en-US" altLang="ko-KR"/>
              <a:pPr/>
              <a:t>‹#›</a:t>
            </a:fld>
            <a:endParaRPr lang="en-US" altLang="ko-K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캡션 있는 그림">
    <p:spTree>
      <p:nvGrpSpPr>
        <p:cNvPr id="1" name=""/>
        <p:cNvGrpSpPr/>
        <p:nvPr/>
      </p:nvGrpSpPr>
      <p:grpSpPr>
        <a:xfrm>
          <a:off x="0" y="0"/>
          <a:ext cx="0" cy="0"/>
          <a:chOff x="0" y="0"/>
          <a:chExt cx="0" cy="0"/>
        </a:xfrm>
      </p:grpSpPr>
      <p:sp>
        <p:nvSpPr>
          <p:cNvPr id="2" name="제목 1"/>
          <p:cNvSpPr>
            <a:spLocks noGrp="1"/>
          </p:cNvSpPr>
          <p:nvPr>
            <p:ph type="title"/>
          </p:nvPr>
        </p:nvSpPr>
        <p:spPr>
          <a:xfrm>
            <a:off x="4233863" y="22682200"/>
            <a:ext cx="12961937" cy="2678113"/>
          </a:xfrm>
        </p:spPr>
        <p:txBody>
          <a:bodyPr anchor="b"/>
          <a:lstStyle>
            <a:lvl1pPr algn="l">
              <a:defRPr sz="2000" b="1"/>
            </a:lvl1pPr>
          </a:lstStyle>
          <a:p>
            <a:r>
              <a:rPr lang="ko-KR" altLang="en-US"/>
              <a:t>마스터 제목 스타일 편집</a:t>
            </a:r>
          </a:p>
        </p:txBody>
      </p:sp>
      <p:sp>
        <p:nvSpPr>
          <p:cNvPr id="3" name="그림 개체 틀 2"/>
          <p:cNvSpPr>
            <a:spLocks noGrp="1"/>
          </p:cNvSpPr>
          <p:nvPr>
            <p:ph type="pic" idx="1"/>
          </p:nvPr>
        </p:nvSpPr>
        <p:spPr>
          <a:xfrm>
            <a:off x="4233863" y="2895600"/>
            <a:ext cx="12961937" cy="19442113"/>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ko-KR" altLang="en-US" noProof="0"/>
          </a:p>
        </p:txBody>
      </p:sp>
      <p:sp>
        <p:nvSpPr>
          <p:cNvPr id="4" name="텍스트 개체 틀 3"/>
          <p:cNvSpPr>
            <a:spLocks noGrp="1"/>
          </p:cNvSpPr>
          <p:nvPr>
            <p:ph type="body" sz="half" idx="2"/>
          </p:nvPr>
        </p:nvSpPr>
        <p:spPr>
          <a:xfrm>
            <a:off x="4233863" y="25360313"/>
            <a:ext cx="12961937" cy="38036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ko-KR" altLang="en-US"/>
              <a:t>마스터 텍스트 스타일을 편집합니다</a:t>
            </a:r>
          </a:p>
        </p:txBody>
      </p:sp>
      <p:sp>
        <p:nvSpPr>
          <p:cNvPr id="5" name="Rectangle 4"/>
          <p:cNvSpPr>
            <a:spLocks noGrp="1" noChangeArrowheads="1"/>
          </p:cNvSpPr>
          <p:nvPr>
            <p:ph type="dt" sz="half" idx="10"/>
          </p:nvPr>
        </p:nvSpPr>
        <p:spPr>
          <a:ln/>
        </p:spPr>
        <p:txBody>
          <a:bodyPr/>
          <a:lstStyle>
            <a:lvl1pPr>
              <a:defRPr/>
            </a:lvl1pPr>
          </a:lstStyle>
          <a:p>
            <a:endParaRPr lang="en-US" altLang="ko-KR"/>
          </a:p>
        </p:txBody>
      </p:sp>
      <p:sp>
        <p:nvSpPr>
          <p:cNvPr id="6" name="Rectangle 5"/>
          <p:cNvSpPr>
            <a:spLocks noGrp="1" noChangeArrowheads="1"/>
          </p:cNvSpPr>
          <p:nvPr>
            <p:ph type="ftr" sz="quarter" idx="11"/>
          </p:nvPr>
        </p:nvSpPr>
        <p:spPr>
          <a:ln/>
        </p:spPr>
        <p:txBody>
          <a:bodyPr/>
          <a:lstStyle>
            <a:lvl1pPr>
              <a:defRPr/>
            </a:lvl1pPr>
          </a:lstStyle>
          <a:p>
            <a:endParaRPr lang="en-US" altLang="ko-KR"/>
          </a:p>
        </p:txBody>
      </p:sp>
      <p:sp>
        <p:nvSpPr>
          <p:cNvPr id="7" name="Rectangle 6"/>
          <p:cNvSpPr>
            <a:spLocks noGrp="1" noChangeArrowheads="1"/>
          </p:cNvSpPr>
          <p:nvPr>
            <p:ph type="sldNum" sz="quarter" idx="12"/>
          </p:nvPr>
        </p:nvSpPr>
        <p:spPr>
          <a:ln/>
        </p:spPr>
        <p:txBody>
          <a:bodyPr/>
          <a:lstStyle>
            <a:lvl1pPr>
              <a:defRPr/>
            </a:lvl1pPr>
          </a:lstStyle>
          <a:p>
            <a:fld id="{BDD394B8-9ACC-453E-A90E-D0C5171E199E}" type="slidenum">
              <a:rPr lang="en-US" altLang="ko-KR"/>
              <a:pPr/>
              <a:t>‹#›</a:t>
            </a:fld>
            <a:endParaRPr lang="en-US" altLang="ko-K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1079500" y="1296988"/>
            <a:ext cx="19443700" cy="5400675"/>
          </a:xfrm>
          <a:prstGeom prst="rect">
            <a:avLst/>
          </a:prstGeom>
          <a:noFill/>
          <a:ln w="9525">
            <a:noFill/>
            <a:miter lim="800000"/>
            <a:headEnd/>
            <a:tailEnd/>
          </a:ln>
        </p:spPr>
        <p:txBody>
          <a:bodyPr vert="horz" wrap="square" lIns="308610" tIns="154305" rIns="308610" bIns="154305" numCol="1" anchor="ctr" anchorCtr="0" compatLnSpc="1">
            <a:prstTxWarp prst="textNoShape">
              <a:avLst/>
            </a:prstTxWarp>
          </a:bodyPr>
          <a:lstStyle/>
          <a:p>
            <a:pPr lvl="0"/>
            <a:r>
              <a:rPr lang="ko-KR" altLang="en-US"/>
              <a:t>마스터 제목 스타일 편집</a:t>
            </a:r>
          </a:p>
        </p:txBody>
      </p:sp>
      <p:sp>
        <p:nvSpPr>
          <p:cNvPr id="1027" name="Rectangle 3"/>
          <p:cNvSpPr>
            <a:spLocks noGrp="1" noChangeArrowheads="1"/>
          </p:cNvSpPr>
          <p:nvPr>
            <p:ph type="body" idx="1"/>
          </p:nvPr>
        </p:nvSpPr>
        <p:spPr bwMode="auto">
          <a:xfrm>
            <a:off x="1079500" y="7561263"/>
            <a:ext cx="19443700" cy="21385212"/>
          </a:xfrm>
          <a:prstGeom prst="rect">
            <a:avLst/>
          </a:prstGeom>
          <a:noFill/>
          <a:ln w="9525">
            <a:noFill/>
            <a:miter lim="800000"/>
            <a:headEnd/>
            <a:tailEnd/>
          </a:ln>
        </p:spPr>
        <p:txBody>
          <a:bodyPr vert="horz" wrap="square" lIns="308610" tIns="154305" rIns="308610" bIns="154305" numCol="1" anchor="t" anchorCtr="0" compatLnSpc="1">
            <a:prstTxWarp prst="textNoShape">
              <a:avLst/>
            </a:prstTxWarp>
          </a:bodyPr>
          <a:lstStyle/>
          <a:p>
            <a:pPr lvl="0"/>
            <a:r>
              <a:rPr lang="ko-KR" altLang="en-US"/>
              <a:t>마스터 텍스트 스타일을 편집합니다</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1028" name="Rectangle 4"/>
          <p:cNvSpPr>
            <a:spLocks noGrp="1" noChangeArrowheads="1"/>
          </p:cNvSpPr>
          <p:nvPr>
            <p:ph type="dt" sz="half" idx="2"/>
          </p:nvPr>
        </p:nvSpPr>
        <p:spPr bwMode="auto">
          <a:xfrm>
            <a:off x="1079500" y="29508450"/>
            <a:ext cx="5041900" cy="2251075"/>
          </a:xfrm>
          <a:prstGeom prst="rect">
            <a:avLst/>
          </a:prstGeom>
          <a:noFill/>
          <a:ln w="9525">
            <a:noFill/>
            <a:miter lim="800000"/>
            <a:headEnd/>
            <a:tailEnd/>
          </a:ln>
          <a:effectLst/>
        </p:spPr>
        <p:txBody>
          <a:bodyPr vert="horz" wrap="square" lIns="308610" tIns="154305" rIns="308610" bIns="154305" numCol="1" anchor="t" anchorCtr="0" compatLnSpc="1">
            <a:prstTxWarp prst="textNoShape">
              <a:avLst/>
            </a:prstTxWarp>
          </a:bodyPr>
          <a:lstStyle>
            <a:lvl1pPr>
              <a:defRPr sz="4700"/>
            </a:lvl1pPr>
          </a:lstStyle>
          <a:p>
            <a:endParaRPr lang="en-US" altLang="ko-KR"/>
          </a:p>
        </p:txBody>
      </p:sp>
      <p:sp>
        <p:nvSpPr>
          <p:cNvPr id="1029" name="Rectangle 5"/>
          <p:cNvSpPr>
            <a:spLocks noGrp="1" noChangeArrowheads="1"/>
          </p:cNvSpPr>
          <p:nvPr>
            <p:ph type="ftr" sz="quarter" idx="3"/>
          </p:nvPr>
        </p:nvSpPr>
        <p:spPr bwMode="auto">
          <a:xfrm>
            <a:off x="7380288" y="29508450"/>
            <a:ext cx="6842125" cy="2251075"/>
          </a:xfrm>
          <a:prstGeom prst="rect">
            <a:avLst/>
          </a:prstGeom>
          <a:noFill/>
          <a:ln w="9525">
            <a:noFill/>
            <a:miter lim="800000"/>
            <a:headEnd/>
            <a:tailEnd/>
          </a:ln>
          <a:effectLst/>
        </p:spPr>
        <p:txBody>
          <a:bodyPr vert="horz" wrap="square" lIns="308610" tIns="154305" rIns="308610" bIns="154305" numCol="1" anchor="t" anchorCtr="0" compatLnSpc="1">
            <a:prstTxWarp prst="textNoShape">
              <a:avLst/>
            </a:prstTxWarp>
          </a:bodyPr>
          <a:lstStyle>
            <a:lvl1pPr algn="ctr">
              <a:defRPr sz="4700"/>
            </a:lvl1pPr>
          </a:lstStyle>
          <a:p>
            <a:endParaRPr lang="en-US" altLang="ko-KR"/>
          </a:p>
        </p:txBody>
      </p:sp>
      <p:sp>
        <p:nvSpPr>
          <p:cNvPr id="1030" name="Rectangle 6"/>
          <p:cNvSpPr>
            <a:spLocks noGrp="1" noChangeArrowheads="1"/>
          </p:cNvSpPr>
          <p:nvPr>
            <p:ph type="sldNum" sz="quarter" idx="4"/>
          </p:nvPr>
        </p:nvSpPr>
        <p:spPr bwMode="auto">
          <a:xfrm>
            <a:off x="15481300" y="29508450"/>
            <a:ext cx="5041900" cy="2251075"/>
          </a:xfrm>
          <a:prstGeom prst="rect">
            <a:avLst/>
          </a:prstGeom>
          <a:noFill/>
          <a:ln w="9525">
            <a:noFill/>
            <a:miter lim="800000"/>
            <a:headEnd/>
            <a:tailEnd/>
          </a:ln>
          <a:effectLst/>
        </p:spPr>
        <p:txBody>
          <a:bodyPr vert="horz" wrap="square" lIns="308610" tIns="154305" rIns="308610" bIns="154305" numCol="1" anchor="t" anchorCtr="0" compatLnSpc="1">
            <a:prstTxWarp prst="textNoShape">
              <a:avLst/>
            </a:prstTxWarp>
          </a:bodyPr>
          <a:lstStyle>
            <a:lvl1pPr algn="r">
              <a:defRPr sz="4700"/>
            </a:lvl1pPr>
          </a:lstStyle>
          <a:p>
            <a:fld id="{8AFD4BAB-1370-4384-BFC7-D2CD913F0926}" type="slidenum">
              <a:rPr lang="en-US" altLang="ko-KR"/>
              <a:pPr/>
              <a:t>‹#›</a:t>
            </a:fld>
            <a:endParaRPr lang="en-US" altLang="ko-K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3086100" rtl="0" eaLnBrk="0" fontAlgn="base" latinLnBrk="1" hangingPunct="0">
        <a:spcBef>
          <a:spcPct val="0"/>
        </a:spcBef>
        <a:spcAft>
          <a:spcPct val="0"/>
        </a:spcAft>
        <a:defRPr kumimoji="1" sz="14900">
          <a:solidFill>
            <a:schemeClr val="tx2"/>
          </a:solidFill>
          <a:latin typeface="+mj-lt"/>
          <a:ea typeface="+mj-ea"/>
          <a:cs typeface="+mj-cs"/>
        </a:defRPr>
      </a:lvl1pPr>
      <a:lvl2pPr algn="ctr" defTabSz="3086100" rtl="0" eaLnBrk="0" fontAlgn="base" latinLnBrk="1" hangingPunct="0">
        <a:spcBef>
          <a:spcPct val="0"/>
        </a:spcBef>
        <a:spcAft>
          <a:spcPct val="0"/>
        </a:spcAft>
        <a:defRPr kumimoji="1" sz="14900">
          <a:solidFill>
            <a:schemeClr val="tx2"/>
          </a:solidFill>
          <a:latin typeface="굴림" pitchFamily="50" charset="-127"/>
          <a:ea typeface="굴림" pitchFamily="50" charset="-127"/>
        </a:defRPr>
      </a:lvl2pPr>
      <a:lvl3pPr algn="ctr" defTabSz="3086100" rtl="0" eaLnBrk="0" fontAlgn="base" latinLnBrk="1" hangingPunct="0">
        <a:spcBef>
          <a:spcPct val="0"/>
        </a:spcBef>
        <a:spcAft>
          <a:spcPct val="0"/>
        </a:spcAft>
        <a:defRPr kumimoji="1" sz="14900">
          <a:solidFill>
            <a:schemeClr val="tx2"/>
          </a:solidFill>
          <a:latin typeface="굴림" pitchFamily="50" charset="-127"/>
          <a:ea typeface="굴림" pitchFamily="50" charset="-127"/>
        </a:defRPr>
      </a:lvl3pPr>
      <a:lvl4pPr algn="ctr" defTabSz="3086100" rtl="0" eaLnBrk="0" fontAlgn="base" latinLnBrk="1" hangingPunct="0">
        <a:spcBef>
          <a:spcPct val="0"/>
        </a:spcBef>
        <a:spcAft>
          <a:spcPct val="0"/>
        </a:spcAft>
        <a:defRPr kumimoji="1" sz="14900">
          <a:solidFill>
            <a:schemeClr val="tx2"/>
          </a:solidFill>
          <a:latin typeface="굴림" pitchFamily="50" charset="-127"/>
          <a:ea typeface="굴림" pitchFamily="50" charset="-127"/>
        </a:defRPr>
      </a:lvl4pPr>
      <a:lvl5pPr algn="ctr" defTabSz="3086100" rtl="0" eaLnBrk="0" fontAlgn="base" latinLnBrk="1" hangingPunct="0">
        <a:spcBef>
          <a:spcPct val="0"/>
        </a:spcBef>
        <a:spcAft>
          <a:spcPct val="0"/>
        </a:spcAft>
        <a:defRPr kumimoji="1" sz="14900">
          <a:solidFill>
            <a:schemeClr val="tx2"/>
          </a:solidFill>
          <a:latin typeface="굴림" pitchFamily="50" charset="-127"/>
          <a:ea typeface="굴림" pitchFamily="50" charset="-127"/>
        </a:defRPr>
      </a:lvl5pPr>
      <a:lvl6pPr marL="457200" algn="ctr" defTabSz="3086100" rtl="0" fontAlgn="base" latinLnBrk="1">
        <a:spcBef>
          <a:spcPct val="0"/>
        </a:spcBef>
        <a:spcAft>
          <a:spcPct val="0"/>
        </a:spcAft>
        <a:defRPr kumimoji="1" sz="14900">
          <a:solidFill>
            <a:schemeClr val="tx2"/>
          </a:solidFill>
          <a:latin typeface="굴림" pitchFamily="50" charset="-127"/>
          <a:ea typeface="굴림" pitchFamily="50" charset="-127"/>
        </a:defRPr>
      </a:lvl6pPr>
      <a:lvl7pPr marL="914400" algn="ctr" defTabSz="3086100" rtl="0" fontAlgn="base" latinLnBrk="1">
        <a:spcBef>
          <a:spcPct val="0"/>
        </a:spcBef>
        <a:spcAft>
          <a:spcPct val="0"/>
        </a:spcAft>
        <a:defRPr kumimoji="1" sz="14900">
          <a:solidFill>
            <a:schemeClr val="tx2"/>
          </a:solidFill>
          <a:latin typeface="굴림" pitchFamily="50" charset="-127"/>
          <a:ea typeface="굴림" pitchFamily="50" charset="-127"/>
        </a:defRPr>
      </a:lvl7pPr>
      <a:lvl8pPr marL="1371600" algn="ctr" defTabSz="3086100" rtl="0" fontAlgn="base" latinLnBrk="1">
        <a:spcBef>
          <a:spcPct val="0"/>
        </a:spcBef>
        <a:spcAft>
          <a:spcPct val="0"/>
        </a:spcAft>
        <a:defRPr kumimoji="1" sz="14900">
          <a:solidFill>
            <a:schemeClr val="tx2"/>
          </a:solidFill>
          <a:latin typeface="굴림" pitchFamily="50" charset="-127"/>
          <a:ea typeface="굴림" pitchFamily="50" charset="-127"/>
        </a:defRPr>
      </a:lvl8pPr>
      <a:lvl9pPr marL="1828800" algn="ctr" defTabSz="3086100" rtl="0" fontAlgn="base" latinLnBrk="1">
        <a:spcBef>
          <a:spcPct val="0"/>
        </a:spcBef>
        <a:spcAft>
          <a:spcPct val="0"/>
        </a:spcAft>
        <a:defRPr kumimoji="1" sz="14900">
          <a:solidFill>
            <a:schemeClr val="tx2"/>
          </a:solidFill>
          <a:latin typeface="굴림" pitchFamily="50" charset="-127"/>
          <a:ea typeface="굴림" pitchFamily="50" charset="-127"/>
        </a:defRPr>
      </a:lvl9pPr>
    </p:titleStyle>
    <p:bodyStyle>
      <a:lvl1pPr marL="1157288" indent="-1157288" algn="l" defTabSz="3086100" rtl="0" eaLnBrk="0" fontAlgn="base" latinLnBrk="1" hangingPunct="0">
        <a:spcBef>
          <a:spcPct val="20000"/>
        </a:spcBef>
        <a:spcAft>
          <a:spcPct val="0"/>
        </a:spcAft>
        <a:buChar char="•"/>
        <a:defRPr kumimoji="1" sz="10800">
          <a:solidFill>
            <a:schemeClr val="tx1"/>
          </a:solidFill>
          <a:latin typeface="+mn-lt"/>
          <a:ea typeface="+mn-ea"/>
          <a:cs typeface="+mn-cs"/>
        </a:defRPr>
      </a:lvl1pPr>
      <a:lvl2pPr marL="2508250" indent="-965200" algn="l" defTabSz="3086100" rtl="0" eaLnBrk="0" fontAlgn="base" latinLnBrk="1" hangingPunct="0">
        <a:spcBef>
          <a:spcPct val="20000"/>
        </a:spcBef>
        <a:spcAft>
          <a:spcPct val="0"/>
        </a:spcAft>
        <a:buChar char="–"/>
        <a:defRPr kumimoji="1" sz="9500">
          <a:solidFill>
            <a:schemeClr val="tx1"/>
          </a:solidFill>
          <a:latin typeface="+mn-lt"/>
          <a:ea typeface="+mn-ea"/>
        </a:defRPr>
      </a:lvl2pPr>
      <a:lvl3pPr marL="3857625" indent="-771525" algn="l" defTabSz="3086100" rtl="0" eaLnBrk="0" fontAlgn="base" latinLnBrk="1" hangingPunct="0">
        <a:spcBef>
          <a:spcPct val="20000"/>
        </a:spcBef>
        <a:spcAft>
          <a:spcPct val="0"/>
        </a:spcAft>
        <a:buChar char="•"/>
        <a:defRPr kumimoji="1" sz="8100">
          <a:solidFill>
            <a:schemeClr val="tx1"/>
          </a:solidFill>
          <a:latin typeface="+mn-lt"/>
          <a:ea typeface="+mn-ea"/>
        </a:defRPr>
      </a:lvl3pPr>
      <a:lvl4pPr marL="5400675" indent="-771525" algn="l" defTabSz="3086100" rtl="0" eaLnBrk="0" fontAlgn="base" latinLnBrk="1" hangingPunct="0">
        <a:spcBef>
          <a:spcPct val="20000"/>
        </a:spcBef>
        <a:spcAft>
          <a:spcPct val="0"/>
        </a:spcAft>
        <a:buChar char="–"/>
        <a:defRPr kumimoji="1" sz="6800">
          <a:solidFill>
            <a:schemeClr val="tx1"/>
          </a:solidFill>
          <a:latin typeface="+mn-lt"/>
          <a:ea typeface="+mn-ea"/>
        </a:defRPr>
      </a:lvl4pPr>
      <a:lvl5pPr marL="6943725" indent="-771525" algn="l" defTabSz="3086100" rtl="0" eaLnBrk="0" fontAlgn="base" latinLnBrk="1" hangingPunct="0">
        <a:spcBef>
          <a:spcPct val="20000"/>
        </a:spcBef>
        <a:spcAft>
          <a:spcPct val="0"/>
        </a:spcAft>
        <a:buChar char="»"/>
        <a:defRPr kumimoji="1" sz="6800">
          <a:solidFill>
            <a:schemeClr val="tx1"/>
          </a:solidFill>
          <a:latin typeface="+mn-lt"/>
          <a:ea typeface="+mn-ea"/>
        </a:defRPr>
      </a:lvl5pPr>
      <a:lvl6pPr marL="7400925" indent="-771525" algn="l" defTabSz="3086100" rtl="0" fontAlgn="base" latinLnBrk="1">
        <a:spcBef>
          <a:spcPct val="20000"/>
        </a:spcBef>
        <a:spcAft>
          <a:spcPct val="0"/>
        </a:spcAft>
        <a:buChar char="»"/>
        <a:defRPr kumimoji="1" sz="6800">
          <a:solidFill>
            <a:schemeClr val="tx1"/>
          </a:solidFill>
          <a:latin typeface="+mn-lt"/>
          <a:ea typeface="+mn-ea"/>
        </a:defRPr>
      </a:lvl6pPr>
      <a:lvl7pPr marL="7858125" indent="-771525" algn="l" defTabSz="3086100" rtl="0" fontAlgn="base" latinLnBrk="1">
        <a:spcBef>
          <a:spcPct val="20000"/>
        </a:spcBef>
        <a:spcAft>
          <a:spcPct val="0"/>
        </a:spcAft>
        <a:buChar char="»"/>
        <a:defRPr kumimoji="1" sz="6800">
          <a:solidFill>
            <a:schemeClr val="tx1"/>
          </a:solidFill>
          <a:latin typeface="+mn-lt"/>
          <a:ea typeface="+mn-ea"/>
        </a:defRPr>
      </a:lvl7pPr>
      <a:lvl8pPr marL="8315325" indent="-771525" algn="l" defTabSz="3086100" rtl="0" fontAlgn="base" latinLnBrk="1">
        <a:spcBef>
          <a:spcPct val="20000"/>
        </a:spcBef>
        <a:spcAft>
          <a:spcPct val="0"/>
        </a:spcAft>
        <a:buChar char="»"/>
        <a:defRPr kumimoji="1" sz="6800">
          <a:solidFill>
            <a:schemeClr val="tx1"/>
          </a:solidFill>
          <a:latin typeface="+mn-lt"/>
          <a:ea typeface="+mn-ea"/>
        </a:defRPr>
      </a:lvl8pPr>
      <a:lvl9pPr marL="8772525" indent="-771525" algn="l" defTabSz="3086100" rtl="0" fontAlgn="base" latinLnBrk="1">
        <a:spcBef>
          <a:spcPct val="20000"/>
        </a:spcBef>
        <a:spcAft>
          <a:spcPct val="0"/>
        </a:spcAft>
        <a:buChar char="»"/>
        <a:defRPr kumimoji="1" sz="6800">
          <a:solidFill>
            <a:schemeClr val="tx1"/>
          </a:solidFill>
          <a:latin typeface="+mn-lt"/>
          <a:ea typeface="+mn-ea"/>
        </a:defRPr>
      </a:lvl9pPr>
    </p:bodyStyle>
    <p:other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4.png"/><Relationship Id="rId13" Type="http://schemas.openxmlformats.org/officeDocument/2006/relationships/image" Target="../media/image9.png"/><Relationship Id="rId3" Type="http://schemas.openxmlformats.org/officeDocument/2006/relationships/image" Target="../media/image1.png"/><Relationship Id="rId7" Type="http://schemas.openxmlformats.org/officeDocument/2006/relationships/image" Target="../media/image3.png"/><Relationship Id="rId12" Type="http://schemas.openxmlformats.org/officeDocument/2006/relationships/image" Target="../media/image8.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hyperlink" Target="http://www.displaysearch.com/cps/rde/xchg/displaysearch/hs.xsl/quarterly_worldwide_fpd_forecast_report.asp" TargetMode="External"/><Relationship Id="rId11" Type="http://schemas.openxmlformats.org/officeDocument/2006/relationships/image" Target="../media/image7.png"/><Relationship Id="rId5" Type="http://schemas.openxmlformats.org/officeDocument/2006/relationships/hyperlink" Target="http://www.cgeiet.economie.gouv.fr/Rapports/DTIC-2014-rapport.pdf" TargetMode="External"/><Relationship Id="rId10" Type="http://schemas.openxmlformats.org/officeDocument/2006/relationships/image" Target="../media/image6.png"/><Relationship Id="rId4" Type="http://schemas.openxmlformats.org/officeDocument/2006/relationships/image" Target="../media/image2.jpeg"/><Relationship Id="rId9" Type="http://schemas.openxmlformats.org/officeDocument/2006/relationships/image" Target="../media/image5.png"/><Relationship Id="rId14"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그룹 3"/>
          <p:cNvGrpSpPr/>
          <p:nvPr/>
        </p:nvGrpSpPr>
        <p:grpSpPr>
          <a:xfrm>
            <a:off x="4536446" y="15526999"/>
            <a:ext cx="2858643" cy="1944199"/>
            <a:chOff x="4561954" y="14371068"/>
            <a:chExt cx="2858643" cy="1944199"/>
          </a:xfrm>
        </p:grpSpPr>
        <p:sp>
          <p:nvSpPr>
            <p:cNvPr id="65" name="TextBox 64"/>
            <p:cNvSpPr txBox="1"/>
            <p:nvPr/>
          </p:nvSpPr>
          <p:spPr>
            <a:xfrm>
              <a:off x="4561954" y="16053657"/>
              <a:ext cx="2545890" cy="261610"/>
            </a:xfrm>
            <a:prstGeom prst="rect">
              <a:avLst/>
            </a:prstGeom>
            <a:noFill/>
          </p:spPr>
          <p:txBody>
            <a:bodyPr wrap="none" rtlCol="0">
              <a:spAutoFit/>
            </a:bodyPr>
            <a:lstStyle/>
            <a:p>
              <a:r>
                <a:rPr lang="en-US" altLang="ko-KR" sz="1100" b="1" dirty="0" smtClean="0">
                  <a:latin typeface="맑은 고딕" panose="020B0503020000020004" pitchFamily="50" charset="-127"/>
                  <a:ea typeface="맑은 고딕" panose="020B0503020000020004" pitchFamily="50" charset="-127"/>
                </a:rPr>
                <a:t>Fig.</a:t>
              </a:r>
              <a:r>
                <a:rPr lang="ko-KR" altLang="en-US" sz="1100" b="1" dirty="0" smtClean="0">
                  <a:latin typeface="맑은 고딕" panose="020B0503020000020004" pitchFamily="50" charset="-127"/>
                  <a:ea typeface="맑은 고딕" panose="020B0503020000020004" pitchFamily="50" charset="-127"/>
                </a:rPr>
                <a:t> </a:t>
              </a:r>
              <a:r>
                <a:rPr lang="en-US" altLang="ko-KR" sz="1100" b="1" dirty="0" smtClean="0">
                  <a:latin typeface="맑은 고딕" panose="020B0503020000020004" pitchFamily="50" charset="-127"/>
                  <a:ea typeface="맑은 고딕" panose="020B0503020000020004" pitchFamily="50" charset="-127"/>
                </a:rPr>
                <a:t>1 </a:t>
              </a:r>
              <a:r>
                <a:rPr lang="en-US" altLang="ko-KR" sz="1100" b="1" dirty="0" err="1" smtClean="0">
                  <a:latin typeface="맑은 고딕" panose="020B0503020000020004" pitchFamily="50" charset="-127"/>
                  <a:ea typeface="맑은 고딕" panose="020B0503020000020004" pitchFamily="50" charset="-127"/>
                </a:rPr>
                <a:t>MoViS</a:t>
              </a:r>
              <a:r>
                <a:rPr lang="en-US" altLang="ko-KR" sz="1100" b="1" dirty="0" smtClean="0">
                  <a:latin typeface="맑은 고딕" panose="020B0503020000020004" pitchFamily="50" charset="-127"/>
                  <a:ea typeface="맑은 고딕" panose="020B0503020000020004" pitchFamily="50" charset="-127"/>
                </a:rPr>
                <a:t> motion capture room</a:t>
              </a:r>
              <a:endParaRPr lang="ko-KR" altLang="en-US" sz="1100" b="1" dirty="0">
                <a:latin typeface="맑은 고딕" panose="020B0503020000020004" pitchFamily="50" charset="-127"/>
                <a:ea typeface="맑은 고딕" panose="020B0503020000020004" pitchFamily="50" charset="-127"/>
              </a:endParaRPr>
            </a:p>
          </p:txBody>
        </p:sp>
        <p:pic>
          <p:nvPicPr>
            <p:cNvPr id="10" name="그림 9"/>
            <p:cNvPicPr>
              <a:picLocks noChangeAspect="1"/>
            </p:cNvPicPr>
            <p:nvPr/>
          </p:nvPicPr>
          <p:blipFill>
            <a:blip r:embed="rId3"/>
            <a:stretch>
              <a:fillRect/>
            </a:stretch>
          </p:blipFill>
          <p:spPr>
            <a:xfrm>
              <a:off x="4569784" y="14371068"/>
              <a:ext cx="2850813" cy="1595220"/>
            </a:xfrm>
            <a:prstGeom prst="rect">
              <a:avLst/>
            </a:prstGeom>
          </p:spPr>
        </p:pic>
      </p:grpSp>
      <p:sp>
        <p:nvSpPr>
          <p:cNvPr id="23" name="AutoShape 6">
            <a:extLst>
              <a:ext uri="{FF2B5EF4-FFF2-40B4-BE49-F238E27FC236}">
                <a16:creationId xmlns:a16="http://schemas.microsoft.com/office/drawing/2014/main" id="{DC43E8A6-FC15-A040-B000-02E6EC0C6074}"/>
              </a:ext>
            </a:extLst>
          </p:cNvPr>
          <p:cNvSpPr>
            <a:spLocks noChangeArrowheads="1"/>
          </p:cNvSpPr>
          <p:nvPr/>
        </p:nvSpPr>
        <p:spPr bwMode="auto">
          <a:xfrm>
            <a:off x="482172" y="510093"/>
            <a:ext cx="20643079" cy="4036399"/>
          </a:xfrm>
          <a:prstGeom prst="roundRect">
            <a:avLst>
              <a:gd name="adj" fmla="val 16667"/>
            </a:avLst>
          </a:prstGeom>
          <a:solidFill>
            <a:srgbClr val="22384D"/>
          </a:solidFill>
          <a:ln w="50800">
            <a:solidFill>
              <a:srgbClr val="22384D"/>
            </a:solidFill>
            <a:headEnd/>
            <a:tailEnd/>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wrap="none" anchor="ctr"/>
          <a:lstStyle/>
          <a:p>
            <a:pPr algn="ctr" defTabSz="3089186"/>
            <a:r>
              <a:rPr lang="en-US" altLang="ko-KR" sz="5400" b="1" dirty="0" smtClean="0">
                <a:solidFill>
                  <a:schemeClr val="bg1"/>
                </a:solidFill>
                <a:latin typeface="Malgun Gothic" panose="020B0503020000020004" pitchFamily="34" charset="-127"/>
                <a:ea typeface="Malgun Gothic" panose="020B0503020000020004" pitchFamily="34" charset="-127"/>
              </a:rPr>
              <a:t>Impact of New Digital Technologies</a:t>
            </a:r>
          </a:p>
          <a:p>
            <a:pPr algn="ctr" defTabSz="3089186"/>
            <a:r>
              <a:rPr lang="en-US" altLang="ko-KR" sz="5400" b="1" dirty="0" smtClean="0">
                <a:solidFill>
                  <a:schemeClr val="bg1"/>
                </a:solidFill>
                <a:latin typeface="Malgun Gothic" panose="020B0503020000020004" pitchFamily="34" charset="-127"/>
                <a:ea typeface="Malgun Gothic" panose="020B0503020000020004" pitchFamily="34" charset="-127"/>
              </a:rPr>
              <a:t>On Posture</a:t>
            </a:r>
          </a:p>
          <a:p>
            <a:pPr algn="ctr" defTabSz="3089186"/>
            <a:endParaRPr lang="en-US" altLang="ko-KR" sz="2002" dirty="0">
              <a:solidFill>
                <a:schemeClr val="bg1"/>
              </a:solidFill>
              <a:latin typeface="Malgun Gothic" panose="020B0503020000020004" pitchFamily="34" charset="-127"/>
              <a:ea typeface="Malgun Gothic" panose="020B0503020000020004" pitchFamily="34" charset="-127"/>
            </a:endParaRPr>
          </a:p>
          <a:p>
            <a:pPr algn="ctr" defTabSz="3089186"/>
            <a:r>
              <a:rPr lang="en-US" altLang="ko-KR" sz="4004" b="1" dirty="0">
                <a:solidFill>
                  <a:schemeClr val="bg1"/>
                </a:solidFill>
                <a:latin typeface="Malgun Gothic" panose="020B0503020000020004" pitchFamily="34" charset="-127"/>
                <a:ea typeface="Malgun Gothic" panose="020B0503020000020004" pitchFamily="34" charset="-127"/>
              </a:rPr>
              <a:t>Damien </a:t>
            </a:r>
            <a:r>
              <a:rPr lang="en-US" altLang="ko-KR" sz="4004" b="1" dirty="0" smtClean="0">
                <a:solidFill>
                  <a:schemeClr val="bg1"/>
                </a:solidFill>
                <a:latin typeface="Malgun Gothic" panose="020B0503020000020004" pitchFamily="34" charset="-127"/>
                <a:ea typeface="Malgun Gothic" panose="020B0503020000020004" pitchFamily="34" charset="-127"/>
              </a:rPr>
              <a:t>Paillé</a:t>
            </a:r>
            <a:r>
              <a:rPr lang="en-US" altLang="ko-KR" sz="4400" b="1" baseline="30000" dirty="0" smtClean="0">
                <a:solidFill>
                  <a:schemeClr val="bg1"/>
                </a:solidFill>
                <a:latin typeface="Malgun Gothic" panose="020B0503020000020004" pitchFamily="34" charset="-127"/>
                <a:ea typeface="Malgun Gothic" panose="020B0503020000020004" pitchFamily="34" charset="-127"/>
              </a:rPr>
              <a:t>1</a:t>
            </a:r>
            <a:r>
              <a:rPr lang="ko-KR" altLang="en-US" sz="4004" b="1" dirty="0" smtClean="0">
                <a:solidFill>
                  <a:schemeClr val="bg1"/>
                </a:solidFill>
                <a:latin typeface="Malgun Gothic" panose="020B0503020000020004" pitchFamily="34" charset="-127"/>
                <a:ea typeface="Malgun Gothic" panose="020B0503020000020004" pitchFamily="34" charset="-127"/>
              </a:rPr>
              <a:t> </a:t>
            </a:r>
            <a:endParaRPr lang="en-US" altLang="ko-KR" sz="4004" b="1" dirty="0">
              <a:solidFill>
                <a:schemeClr val="bg1"/>
              </a:solidFill>
              <a:latin typeface="Malgun Gothic" panose="020B0503020000020004" pitchFamily="34" charset="-127"/>
              <a:ea typeface="Malgun Gothic" panose="020B0503020000020004" pitchFamily="34" charset="-127"/>
            </a:endParaRPr>
          </a:p>
          <a:p>
            <a:pPr algn="ctr" defTabSz="3089186"/>
            <a:endParaRPr lang="en-US" altLang="ko-KR" sz="2002" b="1" dirty="0">
              <a:solidFill>
                <a:schemeClr val="bg1"/>
              </a:solidFill>
              <a:latin typeface="Malgun Gothic" panose="020B0503020000020004" pitchFamily="34" charset="-127"/>
              <a:ea typeface="Malgun Gothic" panose="020B0503020000020004" pitchFamily="34" charset="-127"/>
            </a:endParaRPr>
          </a:p>
          <a:p>
            <a:pPr algn="ctr" defTabSz="3084552"/>
            <a:r>
              <a:rPr lang="en-US" altLang="ko-KR" sz="3600" b="1" baseline="30000" dirty="0" smtClean="0">
                <a:solidFill>
                  <a:schemeClr val="bg1"/>
                </a:solidFill>
                <a:latin typeface="Malgun Gothic" panose="020B0503020000020004" pitchFamily="34" charset="-127"/>
                <a:ea typeface="Malgun Gothic" panose="020B0503020000020004" pitchFamily="34" charset="-127"/>
              </a:rPr>
              <a:t>1</a:t>
            </a:r>
            <a:r>
              <a:rPr lang="fr-FR" altLang="ko-KR" sz="3200" dirty="0">
                <a:solidFill>
                  <a:schemeClr val="bg1"/>
                </a:solidFill>
                <a:latin typeface="Malgun Gothic" panose="020B0503020000020004" pitchFamily="34" charset="-127"/>
                <a:ea typeface="Malgun Gothic" panose="020B0503020000020004" pitchFamily="34" charset="-127"/>
              </a:rPr>
              <a:t>R&amp;D Optics, Vision Sciences, Essilor </a:t>
            </a:r>
            <a:r>
              <a:rPr lang="fr-FR" altLang="ko-KR" sz="3200" dirty="0" smtClean="0">
                <a:solidFill>
                  <a:schemeClr val="bg1"/>
                </a:solidFill>
                <a:latin typeface="Malgun Gothic" panose="020B0503020000020004" pitchFamily="34" charset="-127"/>
                <a:ea typeface="Malgun Gothic" panose="020B0503020000020004" pitchFamily="34" charset="-127"/>
              </a:rPr>
              <a:t>International</a:t>
            </a:r>
            <a:r>
              <a:rPr lang="fr-FR" altLang="ko-KR" sz="3200" dirty="0">
                <a:solidFill>
                  <a:schemeClr val="bg1"/>
                </a:solidFill>
                <a:latin typeface="Malgun Gothic" panose="020B0503020000020004" pitchFamily="34" charset="-127"/>
                <a:ea typeface="Malgun Gothic" panose="020B0503020000020004" pitchFamily="34" charset="-127"/>
              </a:rPr>
              <a:t>, Paris, </a:t>
            </a:r>
            <a:r>
              <a:rPr lang="fr-FR" altLang="ko-KR" sz="3200">
                <a:solidFill>
                  <a:schemeClr val="bg1"/>
                </a:solidFill>
                <a:latin typeface="Malgun Gothic" panose="020B0503020000020004" pitchFamily="34" charset="-127"/>
                <a:ea typeface="Malgun Gothic" panose="020B0503020000020004" pitchFamily="34" charset="-127"/>
              </a:rPr>
              <a:t>France</a:t>
            </a:r>
            <a:r>
              <a:rPr lang="fr-FR" altLang="ko-KR" sz="3200" smtClean="0">
                <a:solidFill>
                  <a:schemeClr val="bg1"/>
                </a:solidFill>
                <a:latin typeface="Malgun Gothic" panose="020B0503020000020004" pitchFamily="34" charset="-127"/>
                <a:ea typeface="Malgun Gothic" panose="020B0503020000020004" pitchFamily="34" charset="-127"/>
              </a:rPr>
              <a:t>.</a:t>
            </a:r>
          </a:p>
          <a:p>
            <a:pPr algn="ctr" defTabSz="3084552"/>
            <a:r>
              <a:rPr lang="en-US" altLang="ko-KR" sz="2800">
                <a:solidFill>
                  <a:schemeClr val="bg1"/>
                </a:solidFill>
                <a:latin typeface="맑은 고딕" panose="020B0503020000020004" pitchFamily="50" charset="-127"/>
                <a:ea typeface="맑은 고딕" panose="020B0503020000020004" pitchFamily="50" charset="-127"/>
              </a:rPr>
              <a:t>(Edited </a:t>
            </a:r>
            <a:r>
              <a:rPr lang="en-US" altLang="ko-KR" sz="2800" smtClean="0">
                <a:solidFill>
                  <a:schemeClr val="bg1"/>
                </a:solidFill>
                <a:latin typeface="맑은 고딕" panose="020B0503020000020004" pitchFamily="50" charset="-127"/>
                <a:ea typeface="맑은 고딕" panose="020B0503020000020004" pitchFamily="50" charset="-127"/>
              </a:rPr>
              <a:t>by </a:t>
            </a:r>
            <a:r>
              <a:rPr lang="en-US" altLang="ko-KR" sz="2800">
                <a:solidFill>
                  <a:schemeClr val="bg1"/>
                </a:solidFill>
                <a:latin typeface="맑은 고딕" panose="020B0503020000020004" pitchFamily="50" charset="-127"/>
                <a:ea typeface="맑은 고딕" panose="020B0503020000020004" pitchFamily="50" charset="-127"/>
              </a:rPr>
              <a:t>Education &amp; Professional Services </a:t>
            </a:r>
            <a:r>
              <a:rPr lang="en-US" altLang="ko-KR" sz="2800" smtClean="0">
                <a:solidFill>
                  <a:schemeClr val="bg1"/>
                </a:solidFill>
                <a:latin typeface="맑은 고딕" panose="020B0503020000020004" pitchFamily="50" charset="-127"/>
                <a:ea typeface="맑은 고딕" panose="020B0503020000020004" pitchFamily="50" charset="-127"/>
              </a:rPr>
              <a:t>team in </a:t>
            </a:r>
            <a:r>
              <a:rPr lang="en-US" altLang="ko-KR" sz="2800">
                <a:solidFill>
                  <a:schemeClr val="bg1"/>
                </a:solidFill>
                <a:latin typeface="맑은 고딕" panose="020B0503020000020004" pitchFamily="50" charset="-127"/>
                <a:ea typeface="맑은 고딕" panose="020B0503020000020004" pitchFamily="50" charset="-127"/>
              </a:rPr>
              <a:t>Esssilor Korea)</a:t>
            </a:r>
            <a:endParaRPr lang="ko-KR" altLang="en-US" sz="2800">
              <a:solidFill>
                <a:schemeClr val="bg1"/>
              </a:solidFill>
              <a:latin typeface="맑은 고딕" panose="020B0503020000020004" pitchFamily="50" charset="-127"/>
              <a:ea typeface="맑은 고딕" panose="020B0503020000020004" pitchFamily="50" charset="-127"/>
            </a:endParaRPr>
          </a:p>
          <a:p>
            <a:pPr algn="ctr" defTabSz="3084552"/>
            <a:endParaRPr lang="ko-KR" altLang="en-US" sz="3200" b="1" dirty="0">
              <a:solidFill>
                <a:schemeClr val="bg1"/>
              </a:solidFill>
              <a:latin typeface="Malgun Gothic" panose="020B0503020000020004" pitchFamily="34" charset="-127"/>
              <a:ea typeface="Malgun Gothic" panose="020B0503020000020004" pitchFamily="34" charset="-127"/>
            </a:endParaRPr>
          </a:p>
        </p:txBody>
      </p:sp>
      <p:sp>
        <p:nvSpPr>
          <p:cNvPr id="24" name="Rectangle 333">
            <a:extLst>
              <a:ext uri="{FF2B5EF4-FFF2-40B4-BE49-F238E27FC236}">
                <a16:creationId xmlns:a16="http://schemas.microsoft.com/office/drawing/2014/main" id="{F48FD068-6691-E543-94F6-56C4316B959C}"/>
              </a:ext>
            </a:extLst>
          </p:cNvPr>
          <p:cNvSpPr>
            <a:spLocks noChangeArrowheads="1"/>
          </p:cNvSpPr>
          <p:nvPr/>
        </p:nvSpPr>
        <p:spPr bwMode="auto">
          <a:xfrm>
            <a:off x="6087" y="-107788"/>
            <a:ext cx="184912" cy="880205"/>
          </a:xfrm>
          <a:prstGeom prst="rect">
            <a:avLst/>
          </a:prstGeom>
          <a:noFill/>
          <a:ln w="9525">
            <a:noFill/>
            <a:miter lim="800000"/>
            <a:headEnd/>
            <a:tailEnd/>
          </a:ln>
        </p:spPr>
        <p:txBody>
          <a:bodyPr wrap="none" anchor="ctr">
            <a:spAutoFit/>
          </a:bodyPr>
          <a:lstStyle/>
          <a:p>
            <a:endParaRPr lang="ko-KR" altLang="en-US" sz="5114"/>
          </a:p>
        </p:txBody>
      </p:sp>
      <p:sp>
        <p:nvSpPr>
          <p:cNvPr id="25" name="Rectangle 1">
            <a:extLst>
              <a:ext uri="{FF2B5EF4-FFF2-40B4-BE49-F238E27FC236}">
                <a16:creationId xmlns:a16="http://schemas.microsoft.com/office/drawing/2014/main" id="{93BC35C2-9FE0-F949-BB10-1706E906316A}"/>
              </a:ext>
            </a:extLst>
          </p:cNvPr>
          <p:cNvSpPr>
            <a:spLocks noChangeArrowheads="1"/>
          </p:cNvSpPr>
          <p:nvPr/>
        </p:nvSpPr>
        <p:spPr bwMode="auto">
          <a:xfrm>
            <a:off x="6087" y="-107788"/>
            <a:ext cx="184912" cy="880205"/>
          </a:xfrm>
          <a:prstGeom prst="rect">
            <a:avLst/>
          </a:prstGeom>
          <a:noFill/>
          <a:ln w="9525">
            <a:noFill/>
            <a:miter lim="800000"/>
            <a:headEnd/>
            <a:tailEnd/>
          </a:ln>
          <a:effectLst/>
        </p:spPr>
        <p:txBody>
          <a:bodyPr vert="horz" wrap="none" lIns="91530" tIns="45765" rIns="91530" bIns="45765" numCol="1" anchor="ctr" anchorCtr="0" compatLnSpc="1">
            <a:prstTxWarp prst="textNoShape">
              <a:avLst/>
            </a:prstTxWarp>
            <a:spAutoFit/>
          </a:bodyPr>
          <a:lstStyle/>
          <a:p>
            <a:endParaRPr lang="ko-KR" altLang="en-US" sz="5114"/>
          </a:p>
        </p:txBody>
      </p:sp>
      <p:sp>
        <p:nvSpPr>
          <p:cNvPr id="26" name="Rectangle 3">
            <a:extLst>
              <a:ext uri="{FF2B5EF4-FFF2-40B4-BE49-F238E27FC236}">
                <a16:creationId xmlns:a16="http://schemas.microsoft.com/office/drawing/2014/main" id="{A79B0C57-1040-5649-9A8A-2BA4BF75ACB6}"/>
              </a:ext>
            </a:extLst>
          </p:cNvPr>
          <p:cNvSpPr>
            <a:spLocks noChangeArrowheads="1"/>
          </p:cNvSpPr>
          <p:nvPr/>
        </p:nvSpPr>
        <p:spPr bwMode="auto">
          <a:xfrm>
            <a:off x="6087" y="-107788"/>
            <a:ext cx="184912" cy="880205"/>
          </a:xfrm>
          <a:prstGeom prst="rect">
            <a:avLst/>
          </a:prstGeom>
          <a:noFill/>
          <a:ln w="9525">
            <a:noFill/>
            <a:miter lim="800000"/>
            <a:headEnd/>
            <a:tailEnd/>
          </a:ln>
          <a:effectLst/>
        </p:spPr>
        <p:txBody>
          <a:bodyPr vert="horz" wrap="none" lIns="91530" tIns="45765" rIns="91530" bIns="45765" numCol="1" anchor="ctr" anchorCtr="0" compatLnSpc="1">
            <a:prstTxWarp prst="textNoShape">
              <a:avLst/>
            </a:prstTxWarp>
            <a:spAutoFit/>
          </a:bodyPr>
          <a:lstStyle/>
          <a:p>
            <a:endParaRPr lang="ko-KR" altLang="en-US" sz="5114"/>
          </a:p>
        </p:txBody>
      </p:sp>
      <p:sp>
        <p:nvSpPr>
          <p:cNvPr id="27" name="Rectangle 5">
            <a:extLst>
              <a:ext uri="{FF2B5EF4-FFF2-40B4-BE49-F238E27FC236}">
                <a16:creationId xmlns:a16="http://schemas.microsoft.com/office/drawing/2014/main" id="{2A05AB8E-942B-2A4F-BC2F-19D05B28A33F}"/>
              </a:ext>
            </a:extLst>
          </p:cNvPr>
          <p:cNvSpPr>
            <a:spLocks noChangeArrowheads="1"/>
          </p:cNvSpPr>
          <p:nvPr/>
        </p:nvSpPr>
        <p:spPr bwMode="auto">
          <a:xfrm>
            <a:off x="6087" y="-107788"/>
            <a:ext cx="184912" cy="880205"/>
          </a:xfrm>
          <a:prstGeom prst="rect">
            <a:avLst/>
          </a:prstGeom>
          <a:noFill/>
          <a:ln w="9525">
            <a:noFill/>
            <a:miter lim="800000"/>
            <a:headEnd/>
            <a:tailEnd/>
          </a:ln>
          <a:effectLst/>
        </p:spPr>
        <p:txBody>
          <a:bodyPr vert="horz" wrap="none" lIns="91530" tIns="45765" rIns="91530" bIns="45765" numCol="1" anchor="ctr" anchorCtr="0" compatLnSpc="1">
            <a:prstTxWarp prst="textNoShape">
              <a:avLst/>
            </a:prstTxWarp>
            <a:spAutoFit/>
          </a:bodyPr>
          <a:lstStyle/>
          <a:p>
            <a:endParaRPr lang="ko-KR" altLang="en-US" sz="5114"/>
          </a:p>
        </p:txBody>
      </p:sp>
      <p:pic>
        <p:nvPicPr>
          <p:cNvPr id="29" name="Picture 2" descr="D:\학과자료-20014년부터 2016년까지\2016년 학과서류\2016년 한국안광학회지 자료\한국안광학회 원마크.jpg">
            <a:extLst>
              <a:ext uri="{FF2B5EF4-FFF2-40B4-BE49-F238E27FC236}">
                <a16:creationId xmlns:a16="http://schemas.microsoft.com/office/drawing/2014/main" id="{961F878E-1ACC-7849-A942-21C0B9F26389}"/>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89273" y="1154087"/>
            <a:ext cx="3316671" cy="2439245"/>
          </a:xfrm>
          <a:prstGeom prst="ellipse">
            <a:avLst/>
          </a:prstGeom>
          <a:noFill/>
          <a:extLst>
            <a:ext uri="{909E8E84-426E-40DD-AFC4-6F175D3DCCD1}">
              <a14:hiddenFill xmlns:a14="http://schemas.microsoft.com/office/drawing/2010/main">
                <a:solidFill>
                  <a:srgbClr val="FFFFFF"/>
                </a:solidFill>
              </a14:hiddenFill>
            </a:ext>
          </a:extLst>
        </p:spPr>
      </p:pic>
      <p:sp>
        <p:nvSpPr>
          <p:cNvPr id="30" name="직사각형 3">
            <a:extLst>
              <a:ext uri="{FF2B5EF4-FFF2-40B4-BE49-F238E27FC236}">
                <a16:creationId xmlns:a16="http://schemas.microsoft.com/office/drawing/2014/main" id="{DC7F9FD0-4892-1641-AF7C-5E7069EC0072}"/>
              </a:ext>
            </a:extLst>
          </p:cNvPr>
          <p:cNvSpPr/>
          <p:nvPr/>
        </p:nvSpPr>
        <p:spPr bwMode="auto">
          <a:xfrm>
            <a:off x="475620" y="5434383"/>
            <a:ext cx="6866878" cy="5016286"/>
          </a:xfrm>
          <a:prstGeom prst="rect">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3086100" rtl="0" eaLnBrk="1" fontAlgn="base" latinLnBrk="1" hangingPunct="1">
              <a:lnSpc>
                <a:spcPct val="100000"/>
              </a:lnSpc>
              <a:spcBef>
                <a:spcPct val="0"/>
              </a:spcBef>
              <a:spcAft>
                <a:spcPct val="0"/>
              </a:spcAft>
              <a:buClrTx/>
              <a:buSzTx/>
              <a:buFontTx/>
              <a:buNone/>
              <a:tabLst/>
            </a:pPr>
            <a:endParaRPr kumimoji="1" lang="ko-KR" altLang="en-US" sz="6100" b="0" i="0" u="none" strike="noStrike" cap="none" normalizeH="0" baseline="0">
              <a:ln>
                <a:noFill/>
              </a:ln>
              <a:solidFill>
                <a:schemeClr val="tx1"/>
              </a:solidFill>
              <a:effectLst/>
              <a:latin typeface="굴림" pitchFamily="50" charset="-127"/>
              <a:ea typeface="굴림" pitchFamily="50" charset="-127"/>
            </a:endParaRPr>
          </a:p>
        </p:txBody>
      </p:sp>
      <p:sp>
        <p:nvSpPr>
          <p:cNvPr id="31" name="모서리가 둥근 직사각형 4">
            <a:extLst>
              <a:ext uri="{FF2B5EF4-FFF2-40B4-BE49-F238E27FC236}">
                <a16:creationId xmlns:a16="http://schemas.microsoft.com/office/drawing/2014/main" id="{6134D8FB-8290-8045-BF76-05A627FF8F58}"/>
              </a:ext>
            </a:extLst>
          </p:cNvPr>
          <p:cNvSpPr/>
          <p:nvPr/>
        </p:nvSpPr>
        <p:spPr bwMode="auto">
          <a:xfrm>
            <a:off x="617168" y="5045248"/>
            <a:ext cx="6583782" cy="699257"/>
          </a:xfrm>
          <a:prstGeom prst="roundRect">
            <a:avLst/>
          </a:prstGeom>
          <a:solidFill>
            <a:srgbClr val="FFC100"/>
          </a:solidFill>
          <a:ln w="9525" cap="flat" cmpd="sng" algn="ctr">
            <a:solidFill>
              <a:srgbClr val="FFC100"/>
            </a:solidFill>
            <a:prstDash val="solid"/>
            <a:round/>
            <a:headEnd type="none" w="med" len="med"/>
            <a:tailEnd type="none" w="med" len="med"/>
          </a:ln>
          <a:effectLst/>
        </p:spPr>
        <p:txBody>
          <a:bodyPr vert="horz" wrap="square" lIns="91440" tIns="45720" rIns="91440" bIns="45720" numCol="1" rtlCol="0" anchor="t" anchorCtr="0" compatLnSpc="1"/>
          <a:lstStyle/>
          <a:p>
            <a:pPr algn="ctr" defTabSz="3086100"/>
            <a:r>
              <a:rPr lang="en-US" altLang="ko-KR" sz="4000" b="1" dirty="0">
                <a:ln w="18415" cmpd="sng">
                  <a:noFill/>
                  <a:prstDash val="solid"/>
                </a:ln>
                <a:solidFill>
                  <a:schemeClr val="bg1"/>
                </a:solidFill>
                <a:latin typeface="Malgun Gothic" panose="020B0503020000020004" pitchFamily="34" charset="-127"/>
                <a:ea typeface="Malgun Gothic" panose="020B0503020000020004" pitchFamily="34" charset="-127"/>
                <a:cs typeface="Calibri" panose="020F0502020204030204" pitchFamily="34" charset="0"/>
              </a:rPr>
              <a:t>INTRODUCTION</a:t>
            </a:r>
            <a:endParaRPr lang="ko-KR" altLang="en-US" sz="4000" b="1" dirty="0">
              <a:ln w="18415" cmpd="sng">
                <a:noFill/>
                <a:prstDash val="solid"/>
              </a:ln>
              <a:solidFill>
                <a:schemeClr val="bg1"/>
              </a:solidFill>
              <a:latin typeface="Malgun Gothic" panose="020B0503020000020004" pitchFamily="34" charset="-127"/>
              <a:ea typeface="Malgun Gothic" panose="020B0503020000020004" pitchFamily="34" charset="-127"/>
              <a:cs typeface="Calibri" panose="020F0502020204030204" pitchFamily="34" charset="0"/>
            </a:endParaRPr>
          </a:p>
          <a:p>
            <a:pPr marL="0" marR="0" indent="0" algn="ctr" defTabSz="3086100" rtl="0" eaLnBrk="1" fontAlgn="base" latinLnBrk="1" hangingPunct="1">
              <a:lnSpc>
                <a:spcPct val="100000"/>
              </a:lnSpc>
              <a:spcBef>
                <a:spcPct val="0"/>
              </a:spcBef>
              <a:spcAft>
                <a:spcPct val="0"/>
              </a:spcAft>
              <a:buClrTx/>
              <a:buSzTx/>
              <a:buFontTx/>
              <a:buNone/>
              <a:tabLst/>
            </a:pPr>
            <a:endParaRPr kumimoji="1" lang="ko-KR" altLang="en-US" sz="4000" b="1" i="0" u="none" strike="noStrike" normalizeH="0" baseline="0" dirty="0">
              <a:solidFill>
                <a:schemeClr val="bg1"/>
              </a:solidFill>
              <a:latin typeface="Malgun Gothic" panose="020B0503020000020004" pitchFamily="34" charset="-127"/>
              <a:ea typeface="Malgun Gothic" panose="020B0503020000020004" pitchFamily="34" charset="-127"/>
              <a:cs typeface="Calibri" panose="020F0502020204030204" pitchFamily="34" charset="0"/>
            </a:endParaRPr>
          </a:p>
        </p:txBody>
      </p:sp>
      <p:sp>
        <p:nvSpPr>
          <p:cNvPr id="35" name="TextBox 34">
            <a:extLst>
              <a:ext uri="{FF2B5EF4-FFF2-40B4-BE49-F238E27FC236}">
                <a16:creationId xmlns:a16="http://schemas.microsoft.com/office/drawing/2014/main" id="{212A05D3-E1CA-D14D-BE7B-5EA83BB9B896}"/>
              </a:ext>
            </a:extLst>
          </p:cNvPr>
          <p:cNvSpPr txBox="1"/>
          <p:nvPr/>
        </p:nvSpPr>
        <p:spPr>
          <a:xfrm>
            <a:off x="654942" y="5760865"/>
            <a:ext cx="6577515" cy="4401205"/>
          </a:xfrm>
          <a:prstGeom prst="rect">
            <a:avLst/>
          </a:prstGeom>
          <a:noFill/>
        </p:spPr>
        <p:txBody>
          <a:bodyPr wrap="square" rtlCol="0">
            <a:spAutoFit/>
          </a:bodyPr>
          <a:lstStyle/>
          <a:p>
            <a:r>
              <a:rPr lang="en-US" sz="2000" smtClean="0">
                <a:latin typeface="Malgun Gothic" panose="020B0503020000020004" pitchFamily="34" charset="-127"/>
                <a:ea typeface="Malgun Gothic" panose="020B0503020000020004" pitchFamily="34" charset="-127"/>
              </a:rPr>
              <a:t>Electronic </a:t>
            </a:r>
            <a:r>
              <a:rPr lang="en-US" sz="2000" dirty="0">
                <a:latin typeface="Malgun Gothic" panose="020B0503020000020004" pitchFamily="34" charset="-127"/>
                <a:ea typeface="Malgun Gothic" panose="020B0503020000020004" pitchFamily="34" charset="-127"/>
              </a:rPr>
              <a:t>reading requires the reader to interact with his or her device. Furthermore, the vast majority of these devices are “mobile” or “handheld” devices and can be used in a wide range of everyday situations: while standing in public transport, sitting on a sofa, or lying in a bed. These new habits are revolutionizing the way we interact with traditional media and we can expect our postures to differ from those we adopt with paper media. Since ophthalmic lenses are traditionally designed to respond to the constraints of paper media, it is critically important to take an interest in these new </a:t>
            </a:r>
            <a:r>
              <a:rPr lang="en-US" sz="2000" dirty="0" err="1">
                <a:latin typeface="Malgun Gothic" panose="020B0503020000020004" pitchFamily="34" charset="-127"/>
                <a:ea typeface="Malgun Gothic" panose="020B0503020000020004" pitchFamily="34" charset="-127"/>
              </a:rPr>
              <a:t>behaviours</a:t>
            </a:r>
            <a:r>
              <a:rPr lang="en-US" sz="2000" dirty="0">
                <a:latin typeface="Malgun Gothic" panose="020B0503020000020004" pitchFamily="34" charset="-127"/>
                <a:ea typeface="Malgun Gothic" panose="020B0503020000020004" pitchFamily="34" charset="-127"/>
              </a:rPr>
              <a:t>. With this in mind, we undertook a study in 2013 to collect data on posture during the use of these new devices.</a:t>
            </a:r>
          </a:p>
        </p:txBody>
      </p:sp>
      <p:grpSp>
        <p:nvGrpSpPr>
          <p:cNvPr id="45" name="Group 44">
            <a:extLst>
              <a:ext uri="{FF2B5EF4-FFF2-40B4-BE49-F238E27FC236}">
                <a16:creationId xmlns:a16="http://schemas.microsoft.com/office/drawing/2014/main" id="{6D2779E3-ADC4-EF48-8296-ACE50D61D64D}"/>
              </a:ext>
            </a:extLst>
          </p:cNvPr>
          <p:cNvGrpSpPr/>
          <p:nvPr/>
        </p:nvGrpSpPr>
        <p:grpSpPr>
          <a:xfrm>
            <a:off x="7686041" y="4990950"/>
            <a:ext cx="13435055" cy="18987939"/>
            <a:chOff x="7451115" y="5069384"/>
            <a:chExt cx="13435055" cy="19195359"/>
          </a:xfrm>
        </p:grpSpPr>
        <p:sp>
          <p:nvSpPr>
            <p:cNvPr id="47" name="직사각형 3">
              <a:extLst>
                <a:ext uri="{FF2B5EF4-FFF2-40B4-BE49-F238E27FC236}">
                  <a16:creationId xmlns:a16="http://schemas.microsoft.com/office/drawing/2014/main" id="{B2443427-C0C5-0346-B692-5C65BE0375AB}"/>
                </a:ext>
              </a:extLst>
            </p:cNvPr>
            <p:cNvSpPr/>
            <p:nvPr/>
          </p:nvSpPr>
          <p:spPr bwMode="auto">
            <a:xfrm>
              <a:off x="7451115" y="5459455"/>
              <a:ext cx="13435055" cy="18805288"/>
            </a:xfrm>
            <a:prstGeom prst="rect">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3086100" rtl="0" eaLnBrk="1" fontAlgn="base" latinLnBrk="1" hangingPunct="1">
                <a:lnSpc>
                  <a:spcPct val="100000"/>
                </a:lnSpc>
                <a:spcBef>
                  <a:spcPct val="0"/>
                </a:spcBef>
                <a:spcAft>
                  <a:spcPct val="0"/>
                </a:spcAft>
                <a:buClrTx/>
                <a:buSzTx/>
                <a:buFontTx/>
                <a:buNone/>
                <a:tabLst/>
              </a:pPr>
              <a:endParaRPr kumimoji="1" lang="ko-KR" altLang="en-US" sz="6100" b="0" i="0" u="none" strike="noStrike" cap="none" normalizeH="0" baseline="0">
                <a:ln>
                  <a:noFill/>
                </a:ln>
                <a:solidFill>
                  <a:schemeClr val="tx1"/>
                </a:solidFill>
                <a:effectLst/>
                <a:latin typeface="굴림" pitchFamily="50" charset="-127"/>
                <a:ea typeface="굴림" pitchFamily="50" charset="-127"/>
              </a:endParaRPr>
            </a:p>
          </p:txBody>
        </p:sp>
        <p:sp>
          <p:nvSpPr>
            <p:cNvPr id="48" name="모서리가 둥근 직사각형 33">
              <a:extLst>
                <a:ext uri="{FF2B5EF4-FFF2-40B4-BE49-F238E27FC236}">
                  <a16:creationId xmlns:a16="http://schemas.microsoft.com/office/drawing/2014/main" id="{CC9E86ED-710F-244E-BE52-0D76D424061D}"/>
                </a:ext>
              </a:extLst>
            </p:cNvPr>
            <p:cNvSpPr/>
            <p:nvPr/>
          </p:nvSpPr>
          <p:spPr bwMode="auto">
            <a:xfrm>
              <a:off x="7577470" y="5069384"/>
              <a:ext cx="13135646" cy="876046"/>
            </a:xfrm>
            <a:prstGeom prst="roundRect">
              <a:avLst/>
            </a:prstGeom>
            <a:solidFill>
              <a:srgbClr val="FFC100"/>
            </a:solidFill>
            <a:ln w="9525" cap="flat" cmpd="sng" algn="ctr">
              <a:solidFill>
                <a:srgbClr val="FFC100"/>
              </a:solidFill>
              <a:prstDash val="solid"/>
              <a:round/>
              <a:headEnd type="none" w="med" len="med"/>
              <a:tailEnd type="none" w="med" len="med"/>
            </a:ln>
            <a:effectLst/>
          </p:spPr>
          <p:txBody>
            <a:bodyPr vert="horz" wrap="square" lIns="91440" tIns="45720" rIns="91440" bIns="45720" numCol="1" rtlCol="0" anchor="ctr" anchorCtr="0" compatLnSpc="1"/>
            <a:lstStyle/>
            <a:p>
              <a:pPr marL="0" marR="0" indent="0" algn="ctr" defTabSz="3086100" rtl="0" eaLnBrk="1" fontAlgn="base" latinLnBrk="1" hangingPunct="1">
                <a:lnSpc>
                  <a:spcPct val="100000"/>
                </a:lnSpc>
                <a:spcBef>
                  <a:spcPct val="0"/>
                </a:spcBef>
                <a:spcAft>
                  <a:spcPct val="0"/>
                </a:spcAft>
                <a:buClrTx/>
                <a:buSzTx/>
                <a:buFontTx/>
                <a:buNone/>
                <a:tabLst/>
              </a:pPr>
              <a:r>
                <a:rPr lang="en-US" altLang="ko-KR" sz="4000" b="1" dirty="0">
                  <a:solidFill>
                    <a:schemeClr val="bg1"/>
                  </a:solidFill>
                  <a:latin typeface="Malgun Gothic" panose="020B0503020000020004" pitchFamily="34" charset="-127"/>
                  <a:ea typeface="Malgun Gothic" panose="020B0503020000020004" pitchFamily="34" charset="-127"/>
                  <a:cs typeface="Calibri" panose="020F0502020204030204" pitchFamily="34" charset="0"/>
                </a:rPr>
                <a:t>RESULTS</a:t>
              </a:r>
              <a:endParaRPr kumimoji="1" lang="ko-KR" altLang="en-US" sz="4000" b="1" i="0" u="none" strike="noStrike" normalizeH="0" baseline="0" dirty="0">
                <a:solidFill>
                  <a:schemeClr val="bg1"/>
                </a:solidFill>
                <a:latin typeface="Malgun Gothic" panose="020B0503020000020004" pitchFamily="34" charset="-127"/>
                <a:ea typeface="Malgun Gothic" panose="020B0503020000020004" pitchFamily="34" charset="-127"/>
                <a:cs typeface="Calibri" panose="020F0502020204030204" pitchFamily="34" charset="0"/>
              </a:endParaRPr>
            </a:p>
          </p:txBody>
        </p:sp>
      </p:grpSp>
      <p:grpSp>
        <p:nvGrpSpPr>
          <p:cNvPr id="49" name="Group 48">
            <a:extLst>
              <a:ext uri="{FF2B5EF4-FFF2-40B4-BE49-F238E27FC236}">
                <a16:creationId xmlns:a16="http://schemas.microsoft.com/office/drawing/2014/main" id="{EEAD38B5-3D15-DF45-A268-0590F6390F8D}"/>
              </a:ext>
            </a:extLst>
          </p:cNvPr>
          <p:cNvGrpSpPr/>
          <p:nvPr/>
        </p:nvGrpSpPr>
        <p:grpSpPr>
          <a:xfrm>
            <a:off x="489908" y="10789277"/>
            <a:ext cx="6866878" cy="20524886"/>
            <a:chOff x="491883" y="11481200"/>
            <a:chExt cx="6866878" cy="12221892"/>
          </a:xfrm>
        </p:grpSpPr>
        <p:grpSp>
          <p:nvGrpSpPr>
            <p:cNvPr id="50" name="Group 49">
              <a:extLst>
                <a:ext uri="{FF2B5EF4-FFF2-40B4-BE49-F238E27FC236}">
                  <a16:creationId xmlns:a16="http://schemas.microsoft.com/office/drawing/2014/main" id="{362BF6D8-B0E0-C144-AAD5-D4AB498EDA27}"/>
                </a:ext>
              </a:extLst>
            </p:cNvPr>
            <p:cNvGrpSpPr/>
            <p:nvPr/>
          </p:nvGrpSpPr>
          <p:grpSpPr>
            <a:xfrm>
              <a:off x="491883" y="11481200"/>
              <a:ext cx="6866878" cy="12221892"/>
              <a:chOff x="491883" y="11481200"/>
              <a:chExt cx="6866878" cy="12221892"/>
            </a:xfrm>
          </p:grpSpPr>
          <p:sp>
            <p:nvSpPr>
              <p:cNvPr id="52" name="직사각형 3">
                <a:extLst>
                  <a:ext uri="{FF2B5EF4-FFF2-40B4-BE49-F238E27FC236}">
                    <a16:creationId xmlns:a16="http://schemas.microsoft.com/office/drawing/2014/main" id="{2FA643DF-B50E-0F47-AFE4-DE99E84C60DC}"/>
                  </a:ext>
                </a:extLst>
              </p:cNvPr>
              <p:cNvSpPr/>
              <p:nvPr/>
            </p:nvSpPr>
            <p:spPr bwMode="auto">
              <a:xfrm>
                <a:off x="491883" y="11839944"/>
                <a:ext cx="6866878" cy="11863148"/>
              </a:xfrm>
              <a:prstGeom prst="rect">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3086100" rtl="0" eaLnBrk="1" fontAlgn="base" latinLnBrk="1" hangingPunct="1">
                  <a:lnSpc>
                    <a:spcPct val="100000"/>
                  </a:lnSpc>
                  <a:spcBef>
                    <a:spcPct val="0"/>
                  </a:spcBef>
                  <a:spcAft>
                    <a:spcPct val="0"/>
                  </a:spcAft>
                  <a:buClrTx/>
                  <a:buSzTx/>
                  <a:buFontTx/>
                  <a:buNone/>
                  <a:tabLst/>
                </a:pPr>
                <a:endParaRPr kumimoji="1" lang="ko-KR" altLang="en-US" sz="6100" b="0" i="0" u="none" strike="noStrike" cap="none" normalizeH="0" baseline="0">
                  <a:ln>
                    <a:noFill/>
                  </a:ln>
                  <a:solidFill>
                    <a:schemeClr val="tx1"/>
                  </a:solidFill>
                  <a:effectLst/>
                  <a:latin typeface="굴림" pitchFamily="50" charset="-127"/>
                  <a:ea typeface="굴림" pitchFamily="50" charset="-127"/>
                </a:endParaRPr>
              </a:p>
            </p:txBody>
          </p:sp>
          <p:sp>
            <p:nvSpPr>
              <p:cNvPr id="53" name="모서리가 둥근 직사각형 31">
                <a:extLst>
                  <a:ext uri="{FF2B5EF4-FFF2-40B4-BE49-F238E27FC236}">
                    <a16:creationId xmlns:a16="http://schemas.microsoft.com/office/drawing/2014/main" id="{CC2D5E5E-BEA2-4B49-9DB7-D9E946F7F05C}"/>
                  </a:ext>
                </a:extLst>
              </p:cNvPr>
              <p:cNvSpPr/>
              <p:nvPr/>
            </p:nvSpPr>
            <p:spPr bwMode="auto">
              <a:xfrm>
                <a:off x="631456" y="11481200"/>
                <a:ext cx="6583782" cy="699257"/>
              </a:xfrm>
              <a:prstGeom prst="roundRect">
                <a:avLst/>
              </a:prstGeom>
              <a:solidFill>
                <a:srgbClr val="FFC100"/>
              </a:solidFill>
              <a:ln w="9525" cap="flat" cmpd="sng" algn="ctr">
                <a:solidFill>
                  <a:srgbClr val="FFC100"/>
                </a:solidFill>
                <a:prstDash val="solid"/>
                <a:round/>
                <a:headEnd type="none" w="med" len="med"/>
                <a:tailEnd type="none" w="med" len="med"/>
              </a:ln>
              <a:effectLst/>
            </p:spPr>
            <p:txBody>
              <a:bodyPr vert="horz" wrap="square" lIns="91440" tIns="45720" rIns="91440" bIns="45720" numCol="1" rtlCol="0" anchor="ctr" anchorCtr="0" compatLnSpc="1"/>
              <a:lstStyle/>
              <a:p>
                <a:pPr marL="0" marR="0" indent="0" algn="ctr" defTabSz="3086100" rtl="0" eaLnBrk="1" fontAlgn="base" latinLnBrk="1" hangingPunct="1">
                  <a:lnSpc>
                    <a:spcPct val="100000"/>
                  </a:lnSpc>
                  <a:spcBef>
                    <a:spcPct val="0"/>
                  </a:spcBef>
                  <a:spcAft>
                    <a:spcPct val="0"/>
                  </a:spcAft>
                  <a:buClrTx/>
                  <a:buSzTx/>
                  <a:buFontTx/>
                  <a:buNone/>
                  <a:tabLst/>
                </a:pPr>
                <a:r>
                  <a:rPr lang="en-US" altLang="ko-KR" sz="4500" b="1" dirty="0">
                    <a:solidFill>
                      <a:schemeClr val="bg1"/>
                    </a:solidFill>
                    <a:latin typeface="Malgun Gothic" panose="020B0503020000020004" pitchFamily="34" charset="-127"/>
                    <a:ea typeface="Malgun Gothic" panose="020B0503020000020004" pitchFamily="34" charset="-127"/>
                    <a:cs typeface="Calibri" panose="020F0502020204030204" pitchFamily="34" charset="0"/>
                  </a:rPr>
                  <a:t>M</a:t>
                </a:r>
                <a:r>
                  <a:rPr lang="en-US" altLang="ko-KR" sz="4000" b="1" dirty="0">
                    <a:solidFill>
                      <a:schemeClr val="bg1"/>
                    </a:solidFill>
                    <a:latin typeface="Malgun Gothic" panose="020B0503020000020004" pitchFamily="34" charset="-127"/>
                    <a:ea typeface="Malgun Gothic" panose="020B0503020000020004" pitchFamily="34" charset="-127"/>
                    <a:cs typeface="Calibri" panose="020F0502020204030204" pitchFamily="34" charset="0"/>
                  </a:rPr>
                  <a:t>ETHODS</a:t>
                </a:r>
                <a:endParaRPr kumimoji="1" lang="ko-KR" altLang="en-US" sz="4000" b="1" i="0" u="none" strike="noStrike" normalizeH="0" baseline="0" dirty="0">
                  <a:solidFill>
                    <a:schemeClr val="bg1"/>
                  </a:solidFill>
                  <a:latin typeface="Malgun Gothic" panose="020B0503020000020004" pitchFamily="34" charset="-127"/>
                  <a:ea typeface="Malgun Gothic" panose="020B0503020000020004" pitchFamily="34" charset="-127"/>
                  <a:cs typeface="Calibri" panose="020F0502020204030204" pitchFamily="34" charset="0"/>
                </a:endParaRPr>
              </a:p>
            </p:txBody>
          </p:sp>
        </p:grpSp>
        <p:sp>
          <p:nvSpPr>
            <p:cNvPr id="51" name="TextBox 50">
              <a:extLst>
                <a:ext uri="{FF2B5EF4-FFF2-40B4-BE49-F238E27FC236}">
                  <a16:creationId xmlns:a16="http://schemas.microsoft.com/office/drawing/2014/main" id="{23C8C138-02DF-F84C-8DBA-2EE141BD9332}"/>
                </a:ext>
              </a:extLst>
            </p:cNvPr>
            <p:cNvSpPr txBox="1"/>
            <p:nvPr/>
          </p:nvSpPr>
          <p:spPr>
            <a:xfrm>
              <a:off x="654941" y="12207745"/>
              <a:ext cx="6546009" cy="1545409"/>
            </a:xfrm>
            <a:prstGeom prst="rect">
              <a:avLst/>
            </a:prstGeom>
            <a:noFill/>
          </p:spPr>
          <p:txBody>
            <a:bodyPr wrap="square" rtlCol="0">
              <a:spAutoFit/>
            </a:bodyPr>
            <a:lstStyle/>
            <a:p>
              <a:r>
                <a:rPr lang="en-US" altLang="ko-KR" sz="2000" b="1" dirty="0">
                  <a:latin typeface="Malgun Gothic" panose="020B0503020000020004" pitchFamily="34" charset="-127"/>
                  <a:ea typeface="Malgun Gothic" panose="020B0503020000020004" pitchFamily="34" charset="-127"/>
                </a:rPr>
                <a:t>Experimental setup and procedure</a:t>
              </a:r>
              <a:endParaRPr lang="ko-KR" altLang="en-US" sz="2000" b="1" dirty="0">
                <a:latin typeface="Malgun Gothic" panose="020B0503020000020004" pitchFamily="34" charset="-127"/>
                <a:ea typeface="Malgun Gothic" panose="020B0503020000020004" pitchFamily="34" charset="-127"/>
              </a:endParaRPr>
            </a:p>
            <a:p>
              <a:r>
                <a:rPr lang="en-US" altLang="ko-KR" sz="2000" smtClean="0">
                  <a:latin typeface="Malgun Gothic" panose="020B0503020000020004" pitchFamily="34" charset="-127"/>
                  <a:ea typeface="Malgun Gothic" panose="020B0503020000020004" pitchFamily="34" charset="-127"/>
                </a:rPr>
                <a:t>22 </a:t>
              </a:r>
              <a:r>
                <a:rPr lang="en-US" altLang="ko-KR" sz="2000" dirty="0">
                  <a:latin typeface="Malgun Gothic" panose="020B0503020000020004" pitchFamily="34" charset="-127"/>
                  <a:ea typeface="Malgun Gothic" panose="020B0503020000020004" pitchFamily="34" charset="-127"/>
                </a:rPr>
                <a:t>subjects participated in the study. The average age was 36.2 (with a range of 22 to 51</a:t>
              </a:r>
              <a:r>
                <a:rPr lang="en-US" altLang="ko-KR" sz="2000">
                  <a:latin typeface="Malgun Gothic" panose="020B0503020000020004" pitchFamily="34" charset="-127"/>
                  <a:ea typeface="Malgun Gothic" panose="020B0503020000020004" pitchFamily="34" charset="-127"/>
                </a:rPr>
                <a:t>). </a:t>
              </a:r>
              <a:r>
                <a:rPr lang="en-US" altLang="ko-KR" sz="2000" smtClean="0">
                  <a:latin typeface="Malgun Gothic" panose="020B0503020000020004" pitchFamily="34" charset="-127"/>
                  <a:ea typeface="Malgun Gothic" panose="020B0503020000020004" pitchFamily="34" charset="-127"/>
                </a:rPr>
                <a:t>The </a:t>
              </a:r>
              <a:r>
                <a:rPr lang="en-US" altLang="ko-KR" sz="2000" dirty="0">
                  <a:latin typeface="Malgun Gothic" panose="020B0503020000020004" pitchFamily="34" charset="-127"/>
                  <a:ea typeface="Malgun Gothic" panose="020B0503020000020004" pitchFamily="34" charset="-127"/>
                </a:rPr>
                <a:t>subjects all wore their usual prescription lenses and were all familiar with the digital device </a:t>
              </a:r>
              <a:r>
                <a:rPr lang="en-US" altLang="ko-KR" sz="2000">
                  <a:latin typeface="Malgun Gothic" panose="020B0503020000020004" pitchFamily="34" charset="-127"/>
                  <a:ea typeface="Malgun Gothic" panose="020B0503020000020004" pitchFamily="34" charset="-127"/>
                </a:rPr>
                <a:t>being </a:t>
              </a:r>
              <a:r>
                <a:rPr lang="en-US" altLang="ko-KR" sz="2000" smtClean="0">
                  <a:latin typeface="Malgun Gothic" panose="020B0503020000020004" pitchFamily="34" charset="-127"/>
                  <a:ea typeface="Malgun Gothic" panose="020B0503020000020004" pitchFamily="34" charset="-127"/>
                </a:rPr>
                <a:t>tested (questionnaire</a:t>
              </a:r>
              <a:r>
                <a:rPr lang="en-US" altLang="ko-KR" sz="2000" dirty="0">
                  <a:latin typeface="Malgun Gothic" panose="020B0503020000020004" pitchFamily="34" charset="-127"/>
                  <a:ea typeface="Malgun Gothic" panose="020B0503020000020004" pitchFamily="34" charset="-127"/>
                </a:rPr>
                <a:t>).</a:t>
              </a:r>
            </a:p>
          </p:txBody>
        </p:sp>
      </p:grpSp>
      <p:grpSp>
        <p:nvGrpSpPr>
          <p:cNvPr id="54" name="Group 53">
            <a:extLst>
              <a:ext uri="{FF2B5EF4-FFF2-40B4-BE49-F238E27FC236}">
                <a16:creationId xmlns:a16="http://schemas.microsoft.com/office/drawing/2014/main" id="{D04DEDF8-04DB-084B-B010-813C900CA793}"/>
              </a:ext>
            </a:extLst>
          </p:cNvPr>
          <p:cNvGrpSpPr/>
          <p:nvPr/>
        </p:nvGrpSpPr>
        <p:grpSpPr>
          <a:xfrm>
            <a:off x="7732649" y="24141272"/>
            <a:ext cx="5744201" cy="7480716"/>
            <a:chOff x="489908" y="25734318"/>
            <a:chExt cx="6880298" cy="4863593"/>
          </a:xfrm>
        </p:grpSpPr>
        <p:grpSp>
          <p:nvGrpSpPr>
            <p:cNvPr id="55" name="Group 54">
              <a:extLst>
                <a:ext uri="{FF2B5EF4-FFF2-40B4-BE49-F238E27FC236}">
                  <a16:creationId xmlns:a16="http://schemas.microsoft.com/office/drawing/2014/main" id="{75793C86-BCB2-B240-9FD8-EED5B8040249}"/>
                </a:ext>
              </a:extLst>
            </p:cNvPr>
            <p:cNvGrpSpPr/>
            <p:nvPr/>
          </p:nvGrpSpPr>
          <p:grpSpPr>
            <a:xfrm>
              <a:off x="489908" y="25734318"/>
              <a:ext cx="6866878" cy="4656964"/>
              <a:chOff x="489908" y="23828631"/>
              <a:chExt cx="6866878" cy="4656964"/>
            </a:xfrm>
          </p:grpSpPr>
          <p:sp>
            <p:nvSpPr>
              <p:cNvPr id="57" name="직사각형 3">
                <a:extLst>
                  <a:ext uri="{FF2B5EF4-FFF2-40B4-BE49-F238E27FC236}">
                    <a16:creationId xmlns:a16="http://schemas.microsoft.com/office/drawing/2014/main" id="{1B7DBF47-AEB0-2844-B28E-F95662E9377A}"/>
                  </a:ext>
                </a:extLst>
              </p:cNvPr>
              <p:cNvSpPr/>
              <p:nvPr/>
            </p:nvSpPr>
            <p:spPr bwMode="auto">
              <a:xfrm>
                <a:off x="489908" y="24243369"/>
                <a:ext cx="6866878" cy="4242226"/>
              </a:xfrm>
              <a:prstGeom prst="rect">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3086100" rtl="0" eaLnBrk="1" fontAlgn="base" latinLnBrk="1" hangingPunct="1">
                  <a:lnSpc>
                    <a:spcPct val="100000"/>
                  </a:lnSpc>
                  <a:spcBef>
                    <a:spcPct val="0"/>
                  </a:spcBef>
                  <a:spcAft>
                    <a:spcPct val="0"/>
                  </a:spcAft>
                  <a:buClrTx/>
                  <a:buSzTx/>
                  <a:buFontTx/>
                  <a:buNone/>
                  <a:tabLst/>
                </a:pPr>
                <a:endParaRPr kumimoji="1" lang="ko-KR" altLang="en-US" sz="6100" b="0" i="0" u="none" strike="noStrike" cap="none" normalizeH="0" baseline="0">
                  <a:ln>
                    <a:noFill/>
                  </a:ln>
                  <a:solidFill>
                    <a:schemeClr val="tx1"/>
                  </a:solidFill>
                  <a:effectLst/>
                  <a:latin typeface="굴림" pitchFamily="50" charset="-127"/>
                  <a:ea typeface="굴림" pitchFamily="50" charset="-127"/>
                </a:endParaRPr>
              </a:p>
            </p:txBody>
          </p:sp>
          <p:sp>
            <p:nvSpPr>
              <p:cNvPr id="58" name="모서리가 둥근 직사각형 32">
                <a:extLst>
                  <a:ext uri="{FF2B5EF4-FFF2-40B4-BE49-F238E27FC236}">
                    <a16:creationId xmlns:a16="http://schemas.microsoft.com/office/drawing/2014/main" id="{F86618F7-BBE9-1F4A-9630-023CD934DBC6}"/>
                  </a:ext>
                </a:extLst>
              </p:cNvPr>
              <p:cNvSpPr/>
              <p:nvPr/>
            </p:nvSpPr>
            <p:spPr bwMode="auto">
              <a:xfrm>
                <a:off x="629815" y="23828631"/>
                <a:ext cx="6583782" cy="855970"/>
              </a:xfrm>
              <a:prstGeom prst="roundRect">
                <a:avLst/>
              </a:prstGeom>
              <a:solidFill>
                <a:srgbClr val="FFC100"/>
              </a:solidFill>
              <a:ln w="9525" cap="flat" cmpd="sng" algn="ctr">
                <a:solidFill>
                  <a:srgbClr val="FFC100"/>
                </a:solidFill>
                <a:prstDash val="solid"/>
                <a:round/>
                <a:headEnd type="none" w="med" len="med"/>
                <a:tailEnd type="none" w="med" len="med"/>
              </a:ln>
              <a:effectLst/>
            </p:spPr>
            <p:txBody>
              <a:bodyPr vert="horz" wrap="square" lIns="91440" tIns="45720" rIns="91440" bIns="45720" numCol="1" rtlCol="0" anchor="ctr" anchorCtr="0" compatLnSpc="1"/>
              <a:lstStyle/>
              <a:p>
                <a:pPr marL="0" marR="0" indent="0" algn="ctr" defTabSz="3086100" rtl="0" eaLnBrk="1" fontAlgn="base" latinLnBrk="1" hangingPunct="1">
                  <a:lnSpc>
                    <a:spcPct val="100000"/>
                  </a:lnSpc>
                  <a:spcBef>
                    <a:spcPct val="0"/>
                  </a:spcBef>
                  <a:spcAft>
                    <a:spcPct val="0"/>
                  </a:spcAft>
                  <a:buClrTx/>
                  <a:buSzTx/>
                  <a:buFontTx/>
                  <a:buNone/>
                  <a:tabLst/>
                </a:pPr>
                <a:r>
                  <a:rPr lang="en-US" altLang="ko-KR" sz="4000" b="1" dirty="0">
                    <a:solidFill>
                      <a:schemeClr val="bg1"/>
                    </a:solidFill>
                    <a:latin typeface="Malgun Gothic" panose="020B0503020000020004" pitchFamily="34" charset="-127"/>
                    <a:ea typeface="Malgun Gothic" panose="020B0503020000020004" pitchFamily="34" charset="-127"/>
                    <a:cs typeface="Calibri" panose="020F0502020204030204" pitchFamily="34" charset="0"/>
                  </a:rPr>
                  <a:t>CONCLUSIONS</a:t>
                </a:r>
                <a:endParaRPr kumimoji="1" lang="ko-KR" altLang="en-US" sz="4000" b="1" i="0" u="none" strike="noStrike" normalizeH="0" baseline="0" dirty="0">
                  <a:solidFill>
                    <a:schemeClr val="bg1"/>
                  </a:solidFill>
                  <a:latin typeface="Malgun Gothic" panose="020B0503020000020004" pitchFamily="34" charset="-127"/>
                  <a:ea typeface="Malgun Gothic" panose="020B0503020000020004" pitchFamily="34" charset="-127"/>
                  <a:cs typeface="Calibri" panose="020F0502020204030204" pitchFamily="34" charset="0"/>
                </a:endParaRPr>
              </a:p>
            </p:txBody>
          </p:sp>
        </p:grpSp>
        <p:sp>
          <p:nvSpPr>
            <p:cNvPr id="56" name="TextBox 55">
              <a:extLst>
                <a:ext uri="{FF2B5EF4-FFF2-40B4-BE49-F238E27FC236}">
                  <a16:creationId xmlns:a16="http://schemas.microsoft.com/office/drawing/2014/main" id="{5F6B742B-CE78-B947-BCF3-8A72D70C6ADB}"/>
                </a:ext>
              </a:extLst>
            </p:cNvPr>
            <p:cNvSpPr txBox="1"/>
            <p:nvPr/>
          </p:nvSpPr>
          <p:spPr>
            <a:xfrm>
              <a:off x="564554" y="26692673"/>
              <a:ext cx="6805652" cy="3905238"/>
            </a:xfrm>
            <a:prstGeom prst="rect">
              <a:avLst/>
            </a:prstGeom>
            <a:noFill/>
          </p:spPr>
          <p:txBody>
            <a:bodyPr wrap="square" rtlCol="0">
              <a:spAutoFit/>
            </a:bodyPr>
            <a:lstStyle/>
            <a:p>
              <a:r>
                <a:rPr lang="ko-KR" altLang="en-US" sz="2000" dirty="0" smtClean="0">
                  <a:latin typeface="Malgun Gothic" panose="020B0503020000020004" pitchFamily="34" charset="-127"/>
                  <a:ea typeface="Malgun Gothic" panose="020B0503020000020004" pitchFamily="34" charset="-127"/>
                </a:rPr>
                <a:t> </a:t>
              </a:r>
              <a:r>
                <a:rPr lang="en-US" altLang="ko-KR" sz="2000" dirty="0">
                  <a:latin typeface="Malgun Gothic" panose="020B0503020000020004" pitchFamily="34" charset="-127"/>
                  <a:ea typeface="Malgun Gothic" panose="020B0503020000020004" pitchFamily="34" charset="-127"/>
                </a:rPr>
                <a:t>Our review of the literature showed a highly significant variability between individuals in how they positioned themselves relative to their computer screen. Moreover, our results confirmed a modification of our postural </a:t>
              </a:r>
              <a:r>
                <a:rPr lang="en-US" altLang="ko-KR" sz="2000" dirty="0" err="1">
                  <a:latin typeface="Malgun Gothic" panose="020B0503020000020004" pitchFamily="34" charset="-127"/>
                  <a:ea typeface="Malgun Gothic" panose="020B0503020000020004" pitchFamily="34" charset="-127"/>
                </a:rPr>
                <a:t>behaviours</a:t>
              </a:r>
              <a:r>
                <a:rPr lang="en-US" altLang="ko-KR" sz="2000" dirty="0">
                  <a:latin typeface="Malgun Gothic" panose="020B0503020000020004" pitchFamily="34" charset="-127"/>
                  <a:ea typeface="Malgun Gothic" panose="020B0503020000020004" pitchFamily="34" charset="-127"/>
                </a:rPr>
                <a:t> relative to such traditional media as paper. We found that, when handling recent digital devices, our posture is very stable, or even rigid. The head remains vertical and perpendicular to the </a:t>
              </a:r>
              <a:r>
                <a:rPr lang="en-US" altLang="ko-KR" sz="2000" dirty="0" err="1">
                  <a:latin typeface="Malgun Gothic" panose="020B0503020000020004" pitchFamily="34" charset="-127"/>
                  <a:ea typeface="Malgun Gothic" panose="020B0503020000020004" pitchFamily="34" charset="-127"/>
                </a:rPr>
                <a:t>trunk.We</a:t>
              </a:r>
              <a:r>
                <a:rPr lang="en-US" altLang="ko-KR" sz="2000" dirty="0">
                  <a:latin typeface="Malgun Gothic" panose="020B0503020000020004" pitchFamily="34" charset="-127"/>
                  <a:ea typeface="Malgun Gothic" panose="020B0503020000020004" pitchFamily="34" charset="-127"/>
                </a:rPr>
                <a:t> also showed that, when using such devices as the smartphone, tablet and e-book reader, the eyes are lowered more sharply and the viewing distance is closer than is the case for paper. These parameters must be taken into account in the development of occupational lenses to offer the wearer optimal visual and postural comfort.</a:t>
              </a:r>
              <a:endParaRPr lang="en-US" sz="2000" dirty="0">
                <a:latin typeface="Malgun Gothic" panose="020B0503020000020004" pitchFamily="34" charset="-127"/>
                <a:ea typeface="Malgun Gothic" panose="020B0503020000020004" pitchFamily="34" charset="-127"/>
              </a:endParaRPr>
            </a:p>
          </p:txBody>
        </p:sp>
      </p:grpSp>
      <p:grpSp>
        <p:nvGrpSpPr>
          <p:cNvPr id="59" name="Group 58">
            <a:extLst>
              <a:ext uri="{FF2B5EF4-FFF2-40B4-BE49-F238E27FC236}">
                <a16:creationId xmlns:a16="http://schemas.microsoft.com/office/drawing/2014/main" id="{A5E0AB7A-6A37-8540-89C9-7E7B2FF6E92C}"/>
              </a:ext>
            </a:extLst>
          </p:cNvPr>
          <p:cNvGrpSpPr/>
          <p:nvPr/>
        </p:nvGrpSpPr>
        <p:grpSpPr>
          <a:xfrm>
            <a:off x="13636597" y="24151270"/>
            <a:ext cx="7471174" cy="7162896"/>
            <a:chOff x="7602255" y="24067757"/>
            <a:chExt cx="13435055" cy="6323527"/>
          </a:xfrm>
        </p:grpSpPr>
        <p:sp>
          <p:nvSpPr>
            <p:cNvPr id="60" name="직사각형 3">
              <a:extLst>
                <a:ext uri="{FF2B5EF4-FFF2-40B4-BE49-F238E27FC236}">
                  <a16:creationId xmlns:a16="http://schemas.microsoft.com/office/drawing/2014/main" id="{1F8C45A1-9DDE-B646-B33E-60394833B10A}"/>
                </a:ext>
              </a:extLst>
            </p:cNvPr>
            <p:cNvSpPr/>
            <p:nvPr/>
          </p:nvSpPr>
          <p:spPr bwMode="auto">
            <a:xfrm>
              <a:off x="7602255" y="24630768"/>
              <a:ext cx="13435055" cy="5760516"/>
            </a:xfrm>
            <a:prstGeom prst="rect">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3086100" rtl="0" eaLnBrk="1" fontAlgn="base" latinLnBrk="1" hangingPunct="1">
                <a:lnSpc>
                  <a:spcPct val="100000"/>
                </a:lnSpc>
                <a:spcBef>
                  <a:spcPct val="0"/>
                </a:spcBef>
                <a:spcAft>
                  <a:spcPct val="0"/>
                </a:spcAft>
                <a:buClrTx/>
                <a:buSzTx/>
                <a:buFontTx/>
                <a:buNone/>
                <a:tabLst/>
              </a:pPr>
              <a:endParaRPr kumimoji="1" lang="ko-KR" altLang="en-US" sz="6100" b="0" i="0" u="none" strike="noStrike" cap="none" normalizeH="0" baseline="0">
                <a:ln>
                  <a:noFill/>
                </a:ln>
                <a:solidFill>
                  <a:schemeClr val="tx1"/>
                </a:solidFill>
                <a:effectLst/>
                <a:latin typeface="굴림" pitchFamily="50" charset="-127"/>
                <a:ea typeface="굴림" pitchFamily="50" charset="-127"/>
              </a:endParaRPr>
            </a:p>
          </p:txBody>
        </p:sp>
        <p:sp>
          <p:nvSpPr>
            <p:cNvPr id="61" name="모서리가 둥근 직사각형 65">
              <a:extLst>
                <a:ext uri="{FF2B5EF4-FFF2-40B4-BE49-F238E27FC236}">
                  <a16:creationId xmlns:a16="http://schemas.microsoft.com/office/drawing/2014/main" id="{DFEBA183-88B1-6944-A33B-31263202C577}"/>
                </a:ext>
              </a:extLst>
            </p:cNvPr>
            <p:cNvSpPr/>
            <p:nvPr/>
          </p:nvSpPr>
          <p:spPr bwMode="auto">
            <a:xfrm>
              <a:off x="7817227" y="24067757"/>
              <a:ext cx="13070053" cy="1118561"/>
            </a:xfrm>
            <a:prstGeom prst="roundRect">
              <a:avLst/>
            </a:prstGeom>
            <a:solidFill>
              <a:srgbClr val="FFC100"/>
            </a:solidFill>
            <a:ln w="9525" cap="flat" cmpd="sng" algn="ctr">
              <a:solidFill>
                <a:srgbClr val="FFC100"/>
              </a:solidFill>
              <a:prstDash val="solid"/>
              <a:round/>
              <a:headEnd type="none" w="med" len="med"/>
              <a:tailEnd type="none" w="med" len="med"/>
            </a:ln>
            <a:effectLst/>
          </p:spPr>
          <p:txBody>
            <a:bodyPr vert="horz" wrap="square" lIns="91440" tIns="45720" rIns="91440" bIns="45720" numCol="1" rtlCol="0" anchor="ctr" anchorCtr="0" compatLnSpc="1"/>
            <a:lstStyle/>
            <a:p>
              <a:pPr marL="0" marR="0" indent="0" algn="ctr" defTabSz="3086100" rtl="0" eaLnBrk="1" fontAlgn="base" latinLnBrk="1" hangingPunct="1">
                <a:lnSpc>
                  <a:spcPct val="100000"/>
                </a:lnSpc>
                <a:spcBef>
                  <a:spcPct val="0"/>
                </a:spcBef>
                <a:spcAft>
                  <a:spcPct val="0"/>
                </a:spcAft>
                <a:buClrTx/>
                <a:buSzTx/>
                <a:buFontTx/>
                <a:buNone/>
                <a:tabLst/>
              </a:pPr>
              <a:r>
                <a:rPr lang="en-CA" altLang="ko-KR" sz="4000" b="1" dirty="0">
                  <a:solidFill>
                    <a:schemeClr val="bg1"/>
                  </a:solidFill>
                  <a:latin typeface="Malgun Gothic" panose="020B0503020000020004" pitchFamily="34" charset="-127"/>
                  <a:ea typeface="Malgun Gothic" panose="020B0503020000020004" pitchFamily="34" charset="-127"/>
                  <a:cs typeface="Calibri" panose="020F0502020204030204" pitchFamily="34" charset="0"/>
                </a:rPr>
                <a:t>REFERENCES</a:t>
              </a:r>
              <a:endParaRPr kumimoji="1" lang="ko-KR" altLang="en-US" sz="4000" b="1" i="0" u="none" strike="noStrike" normalizeH="0" baseline="0" dirty="0">
                <a:solidFill>
                  <a:schemeClr val="bg1"/>
                </a:solidFill>
                <a:latin typeface="Malgun Gothic" panose="020B0503020000020004" pitchFamily="34" charset="-127"/>
                <a:ea typeface="Malgun Gothic" panose="020B0503020000020004" pitchFamily="34" charset="-127"/>
                <a:cs typeface="Calibri" panose="020F0502020204030204" pitchFamily="34" charset="0"/>
              </a:endParaRPr>
            </a:p>
          </p:txBody>
        </p:sp>
      </p:grpSp>
      <p:sp>
        <p:nvSpPr>
          <p:cNvPr id="63" name="TextBox 62">
            <a:extLst>
              <a:ext uri="{FF2B5EF4-FFF2-40B4-BE49-F238E27FC236}">
                <a16:creationId xmlns:a16="http://schemas.microsoft.com/office/drawing/2014/main" id="{8E02E9B3-5CC3-EC4F-83CD-55C55E73A6B9}"/>
              </a:ext>
            </a:extLst>
          </p:cNvPr>
          <p:cNvSpPr txBox="1"/>
          <p:nvPr/>
        </p:nvSpPr>
        <p:spPr>
          <a:xfrm>
            <a:off x="7232458" y="31572375"/>
            <a:ext cx="7067961" cy="646972"/>
          </a:xfrm>
          <a:prstGeom prst="rect">
            <a:avLst/>
          </a:prstGeom>
          <a:noFill/>
        </p:spPr>
        <p:txBody>
          <a:bodyPr wrap="none" rtlCol="0">
            <a:spAutoFit/>
          </a:bodyPr>
          <a:lstStyle/>
          <a:p>
            <a:pPr algn="ctr"/>
            <a:r>
              <a:rPr lang="en-US" altLang="ko-KR" sz="3604" dirty="0" smtClean="0">
                <a:effectLst>
                  <a:outerShdw blurRad="38100" dist="38100" dir="2700000" algn="tl">
                    <a:srgbClr val="000000">
                      <a:alpha val="43137"/>
                    </a:srgbClr>
                  </a:outerShdw>
                </a:effectLst>
                <a:latin typeface="Malgun Gothic" panose="020B0503020000020004" pitchFamily="34" charset="-127"/>
                <a:ea typeface="Malgun Gothic" panose="020B0503020000020004" pitchFamily="34" charset="-127"/>
              </a:rPr>
              <a:t>2021</a:t>
            </a:r>
            <a:r>
              <a:rPr lang="ko-KR" altLang="en-US" sz="3604" dirty="0" smtClean="0">
                <a:effectLst>
                  <a:outerShdw blurRad="38100" dist="38100" dir="2700000" algn="tl">
                    <a:srgbClr val="000000">
                      <a:alpha val="43137"/>
                    </a:srgbClr>
                  </a:outerShdw>
                </a:effectLst>
                <a:latin typeface="Malgun Gothic" panose="020B0503020000020004" pitchFamily="34" charset="-127"/>
                <a:ea typeface="Malgun Gothic" panose="020B0503020000020004" pitchFamily="34" charset="-127"/>
              </a:rPr>
              <a:t> </a:t>
            </a:r>
            <a:r>
              <a:rPr lang="ko-KR" altLang="en-US" sz="3604" dirty="0">
                <a:effectLst>
                  <a:outerShdw blurRad="38100" dist="38100" dir="2700000" algn="tl">
                    <a:srgbClr val="000000">
                      <a:alpha val="43137"/>
                    </a:srgbClr>
                  </a:outerShdw>
                </a:effectLst>
                <a:latin typeface="Malgun Gothic" panose="020B0503020000020004" pitchFamily="34" charset="-127"/>
                <a:ea typeface="Malgun Gothic" panose="020B0503020000020004" pitchFamily="34" charset="-127"/>
              </a:rPr>
              <a:t>한국안광학회 동계학술대회</a:t>
            </a:r>
          </a:p>
        </p:txBody>
      </p:sp>
      <p:sp>
        <p:nvSpPr>
          <p:cNvPr id="64" name="TextBox 63">
            <a:extLst>
              <a:ext uri="{FF2B5EF4-FFF2-40B4-BE49-F238E27FC236}">
                <a16:creationId xmlns:a16="http://schemas.microsoft.com/office/drawing/2014/main" id="{B695B727-642A-3044-B1B3-3686FDC4940E}"/>
              </a:ext>
            </a:extLst>
          </p:cNvPr>
          <p:cNvSpPr txBox="1"/>
          <p:nvPr/>
        </p:nvSpPr>
        <p:spPr>
          <a:xfrm>
            <a:off x="13712895" y="25992194"/>
            <a:ext cx="7311445" cy="5373779"/>
          </a:xfrm>
          <a:prstGeom prst="rect">
            <a:avLst/>
          </a:prstGeom>
          <a:noFill/>
        </p:spPr>
        <p:txBody>
          <a:bodyPr wrap="square" rtlCol="0">
            <a:spAutoFit/>
          </a:bodyPr>
          <a:lstStyle/>
          <a:p>
            <a:pPr>
              <a:lnSpc>
                <a:spcPct val="120000"/>
              </a:lnSpc>
            </a:pPr>
            <a:r>
              <a:rPr lang="en-US" altLang="ko-KR" sz="1100" dirty="0" smtClean="0">
                <a:latin typeface="Malgun Gothic" panose="020B0503020000020004" pitchFamily="34" charset="-127"/>
                <a:ea typeface="Malgun Gothic" panose="020B0503020000020004" pitchFamily="34" charset="-127"/>
              </a:rPr>
              <a:t>[1] </a:t>
            </a:r>
            <a:r>
              <a:rPr lang="en-US" altLang="ko-KR" sz="1100" dirty="0">
                <a:latin typeface="Malgun Gothic" panose="020B0503020000020004" pitchFamily="34" charset="-127"/>
                <a:ea typeface="Malgun Gothic" panose="020B0503020000020004" pitchFamily="34" charset="-127"/>
              </a:rPr>
              <a:t>Centre de </a:t>
            </a:r>
            <a:r>
              <a:rPr lang="en-US" altLang="ko-KR" sz="1100" dirty="0" err="1">
                <a:latin typeface="Malgun Gothic" panose="020B0503020000020004" pitchFamily="34" charset="-127"/>
                <a:ea typeface="Malgun Gothic" panose="020B0503020000020004" pitchFamily="34" charset="-127"/>
              </a:rPr>
              <a:t>Recherche</a:t>
            </a:r>
            <a:r>
              <a:rPr lang="en-US" altLang="ko-KR" sz="1100" dirty="0">
                <a:latin typeface="Malgun Gothic" panose="020B0503020000020004" pitchFamily="34" charset="-127"/>
                <a:ea typeface="Malgun Gothic" panose="020B0503020000020004" pitchFamily="34" charset="-127"/>
              </a:rPr>
              <a:t> pour </a:t>
            </a:r>
            <a:r>
              <a:rPr lang="en-US" altLang="ko-KR" sz="1100" dirty="0" err="1">
                <a:latin typeface="Malgun Gothic" panose="020B0503020000020004" pitchFamily="34" charset="-127"/>
                <a:ea typeface="Malgun Gothic" panose="020B0503020000020004" pitchFamily="34" charset="-127"/>
              </a:rPr>
              <a:t>l’Etude</a:t>
            </a:r>
            <a:r>
              <a:rPr lang="en-US" altLang="ko-KR" sz="1100" dirty="0">
                <a:latin typeface="Malgun Gothic" panose="020B0503020000020004" pitchFamily="34" charset="-127"/>
                <a:ea typeface="Malgun Gothic" panose="020B0503020000020004" pitchFamily="34" charset="-127"/>
              </a:rPr>
              <a:t> et </a:t>
            </a:r>
            <a:r>
              <a:rPr lang="en-US" altLang="ko-KR" sz="1100" dirty="0" err="1">
                <a:latin typeface="Malgun Gothic" panose="020B0503020000020004" pitchFamily="34" charset="-127"/>
                <a:ea typeface="Malgun Gothic" panose="020B0503020000020004" pitchFamily="34" charset="-127"/>
              </a:rPr>
              <a:t>l’Observation</a:t>
            </a:r>
            <a:r>
              <a:rPr lang="en-US" altLang="ko-KR" sz="1100" dirty="0">
                <a:latin typeface="Malgun Gothic" panose="020B0503020000020004" pitchFamily="34" charset="-127"/>
                <a:ea typeface="Malgun Gothic" panose="020B0503020000020004" pitchFamily="34" charset="-127"/>
              </a:rPr>
              <a:t> </a:t>
            </a:r>
            <a:r>
              <a:rPr lang="en-US" altLang="ko-KR" sz="1100" dirty="0" smtClean="0">
                <a:latin typeface="Malgun Gothic" panose="020B0503020000020004" pitchFamily="34" charset="-127"/>
                <a:ea typeface="Malgun Gothic" panose="020B0503020000020004" pitchFamily="34" charset="-127"/>
              </a:rPr>
              <a:t>des </a:t>
            </a:r>
            <a:r>
              <a:rPr lang="en-US" altLang="ko-KR" sz="1100" dirty="0">
                <a:latin typeface="Malgun Gothic" panose="020B0503020000020004" pitchFamily="34" charset="-127"/>
                <a:ea typeface="Malgun Gothic" panose="020B0503020000020004" pitchFamily="34" charset="-127"/>
              </a:rPr>
              <a:t>Conditions de Vie : La diffusion des technologies </a:t>
            </a:r>
            <a:r>
              <a:rPr lang="en-US" altLang="ko-KR" sz="1100" dirty="0" smtClean="0">
                <a:latin typeface="Malgun Gothic" panose="020B0503020000020004" pitchFamily="34" charset="-127"/>
                <a:ea typeface="Malgun Gothic" panose="020B0503020000020004" pitchFamily="34" charset="-127"/>
              </a:rPr>
              <a:t>de </a:t>
            </a:r>
            <a:r>
              <a:rPr lang="en-US" altLang="ko-KR" sz="1100" dirty="0" err="1">
                <a:latin typeface="Malgun Gothic" panose="020B0503020000020004" pitchFamily="34" charset="-127"/>
                <a:ea typeface="Malgun Gothic" panose="020B0503020000020004" pitchFamily="34" charset="-127"/>
              </a:rPr>
              <a:t>l’information</a:t>
            </a:r>
            <a:r>
              <a:rPr lang="en-US" altLang="ko-KR" sz="1100" dirty="0">
                <a:latin typeface="Malgun Gothic" panose="020B0503020000020004" pitchFamily="34" charset="-127"/>
                <a:ea typeface="Malgun Gothic" panose="020B0503020000020004" pitchFamily="34" charset="-127"/>
              </a:rPr>
              <a:t> et de la communication </a:t>
            </a:r>
            <a:r>
              <a:rPr lang="en-US" altLang="ko-KR" sz="1100" dirty="0" err="1">
                <a:latin typeface="Malgun Gothic" panose="020B0503020000020004" pitchFamily="34" charset="-127"/>
                <a:ea typeface="Malgun Gothic" panose="020B0503020000020004" pitchFamily="34" charset="-127"/>
              </a:rPr>
              <a:t>dans</a:t>
            </a:r>
            <a:r>
              <a:rPr lang="en-US" altLang="ko-KR" sz="1100" dirty="0">
                <a:latin typeface="Malgun Gothic" panose="020B0503020000020004" pitchFamily="34" charset="-127"/>
                <a:ea typeface="Malgun Gothic" panose="020B0503020000020004" pitchFamily="34" charset="-127"/>
              </a:rPr>
              <a:t> la </a:t>
            </a:r>
          </a:p>
          <a:p>
            <a:pPr>
              <a:lnSpc>
                <a:spcPct val="120000"/>
              </a:lnSpc>
            </a:pPr>
            <a:r>
              <a:rPr lang="en-US" altLang="ko-KR" sz="1100" dirty="0" err="1">
                <a:latin typeface="Malgun Gothic" panose="020B0503020000020004" pitchFamily="34" charset="-127"/>
                <a:ea typeface="Malgun Gothic" panose="020B0503020000020004" pitchFamily="34" charset="-127"/>
              </a:rPr>
              <a:t>société</a:t>
            </a:r>
            <a:r>
              <a:rPr lang="en-US" altLang="ko-KR" sz="1100" dirty="0">
                <a:latin typeface="Malgun Gothic" panose="020B0503020000020004" pitchFamily="34" charset="-127"/>
                <a:ea typeface="Malgun Gothic" panose="020B0503020000020004" pitchFamily="34" charset="-127"/>
              </a:rPr>
              <a:t> </a:t>
            </a:r>
            <a:r>
              <a:rPr lang="en-US" altLang="ko-KR" sz="1100" dirty="0" err="1">
                <a:latin typeface="Malgun Gothic" panose="020B0503020000020004" pitchFamily="34" charset="-127"/>
                <a:ea typeface="Malgun Gothic" panose="020B0503020000020004" pitchFamily="34" charset="-127"/>
              </a:rPr>
              <a:t>Française</a:t>
            </a:r>
            <a:r>
              <a:rPr lang="en-US" altLang="ko-KR" sz="1100" dirty="0">
                <a:latin typeface="Malgun Gothic" panose="020B0503020000020004" pitchFamily="34" charset="-127"/>
                <a:ea typeface="Malgun Gothic" panose="020B0503020000020004" pitchFamily="34" charset="-127"/>
              </a:rPr>
              <a:t> (2014). </a:t>
            </a:r>
            <a:r>
              <a:rPr lang="en-US" altLang="ko-KR" sz="1100" dirty="0">
                <a:latin typeface="Malgun Gothic" panose="020B0503020000020004" pitchFamily="34" charset="-127"/>
                <a:ea typeface="Malgun Gothic" panose="020B0503020000020004" pitchFamily="34" charset="-127"/>
                <a:hlinkClick r:id="rId5"/>
              </a:rPr>
              <a:t>http://</a:t>
            </a:r>
            <a:r>
              <a:rPr lang="en-US" altLang="ko-KR" sz="1100" dirty="0" smtClean="0">
                <a:latin typeface="Malgun Gothic" panose="020B0503020000020004" pitchFamily="34" charset="-127"/>
                <a:ea typeface="Malgun Gothic" panose="020B0503020000020004" pitchFamily="34" charset="-127"/>
                <a:hlinkClick r:id="rId5"/>
              </a:rPr>
              <a:t>www.cgeiet.economie.gouv.fr/Rapports/DTIC-2014-rapport.pdf</a:t>
            </a:r>
            <a:endParaRPr lang="en-US" altLang="ko-KR" sz="1100" dirty="0" smtClean="0">
              <a:latin typeface="Malgun Gothic" panose="020B0503020000020004" pitchFamily="34" charset="-127"/>
              <a:ea typeface="Malgun Gothic" panose="020B0503020000020004" pitchFamily="34" charset="-127"/>
            </a:endParaRPr>
          </a:p>
          <a:p>
            <a:pPr>
              <a:lnSpc>
                <a:spcPct val="120000"/>
              </a:lnSpc>
            </a:pPr>
            <a:r>
              <a:rPr lang="en-US" altLang="ko-KR" sz="1100" dirty="0" smtClean="0">
                <a:latin typeface="Malgun Gothic" panose="020B0503020000020004" pitchFamily="34" charset="-127"/>
                <a:ea typeface="Malgun Gothic" panose="020B0503020000020004" pitchFamily="34" charset="-127"/>
              </a:rPr>
              <a:t>[2] </a:t>
            </a:r>
            <a:r>
              <a:rPr lang="en-US" altLang="ko-KR" sz="1100" dirty="0">
                <a:latin typeface="Malgun Gothic" panose="020B0503020000020004" pitchFamily="34" charset="-127"/>
                <a:ea typeface="Malgun Gothic" panose="020B0503020000020004" pitchFamily="34" charset="-127"/>
              </a:rPr>
              <a:t>Quarterly worldwide FPD shipments and forecast</a:t>
            </a:r>
            <a:r>
              <a:rPr lang="en-US" altLang="ko-KR" sz="1100" dirty="0" smtClean="0">
                <a:latin typeface="Malgun Gothic" panose="020B0503020000020004" pitchFamily="34" charset="-127"/>
                <a:ea typeface="Malgun Gothic" panose="020B0503020000020004" pitchFamily="34" charset="-127"/>
              </a:rPr>
              <a:t>, </a:t>
            </a:r>
            <a:r>
              <a:rPr lang="en-US" altLang="ko-KR" sz="1100" dirty="0" smtClean="0">
                <a:latin typeface="Malgun Gothic" panose="020B0503020000020004" pitchFamily="34" charset="-127"/>
                <a:ea typeface="Malgun Gothic" panose="020B0503020000020004" pitchFamily="34" charset="-127"/>
                <a:hlinkClick r:id="rId6"/>
              </a:rPr>
              <a:t>http</a:t>
            </a:r>
            <a:r>
              <a:rPr lang="en-US" altLang="ko-KR" sz="1100" dirty="0">
                <a:latin typeface="Malgun Gothic" panose="020B0503020000020004" pitchFamily="34" charset="-127"/>
                <a:ea typeface="Malgun Gothic" panose="020B0503020000020004" pitchFamily="34" charset="-127"/>
                <a:hlinkClick r:id="rId6"/>
              </a:rPr>
              <a:t>://</a:t>
            </a:r>
            <a:r>
              <a:rPr lang="en-US" altLang="ko-KR" sz="1100" dirty="0" smtClean="0">
                <a:latin typeface="Malgun Gothic" panose="020B0503020000020004" pitchFamily="34" charset="-127"/>
                <a:ea typeface="Malgun Gothic" panose="020B0503020000020004" pitchFamily="34" charset="-127"/>
                <a:hlinkClick r:id="rId6"/>
              </a:rPr>
              <a:t>www.displaysearch.com/cps/rde/xchg/displaysearch/hs.xsl/quarterly_worldwide_fpd_forecast_report.asp</a:t>
            </a:r>
            <a:r>
              <a:rPr lang="en-US" altLang="ko-KR" sz="1100" dirty="0" smtClean="0">
                <a:latin typeface="Malgun Gothic" panose="020B0503020000020004" pitchFamily="34" charset="-127"/>
                <a:ea typeface="Malgun Gothic" panose="020B0503020000020004" pitchFamily="34" charset="-127"/>
              </a:rPr>
              <a:t>)</a:t>
            </a:r>
          </a:p>
          <a:p>
            <a:pPr>
              <a:lnSpc>
                <a:spcPct val="120000"/>
              </a:lnSpc>
            </a:pPr>
            <a:r>
              <a:rPr lang="en-US" altLang="ko-KR" sz="1100" dirty="0">
                <a:latin typeface="Malgun Gothic" panose="020B0503020000020004" pitchFamily="34" charset="-127"/>
                <a:ea typeface="Malgun Gothic" panose="020B0503020000020004" pitchFamily="34" charset="-127"/>
              </a:rPr>
              <a:t>[</a:t>
            </a:r>
            <a:r>
              <a:rPr lang="en-US" altLang="ko-KR" sz="1100" dirty="0" smtClean="0">
                <a:latin typeface="Malgun Gothic" panose="020B0503020000020004" pitchFamily="34" charset="-127"/>
                <a:ea typeface="Malgun Gothic" panose="020B0503020000020004" pitchFamily="34" charset="-127"/>
              </a:rPr>
              <a:t>3] </a:t>
            </a:r>
            <a:r>
              <a:rPr lang="en-US" altLang="ko-KR" sz="1100" dirty="0">
                <a:latin typeface="Malgun Gothic" panose="020B0503020000020004" pitchFamily="34" charset="-127"/>
                <a:ea typeface="Malgun Gothic" panose="020B0503020000020004" pitchFamily="34" charset="-127"/>
              </a:rPr>
              <a:t>Tech tracker quarterly release Q3 2013 IPSOS </a:t>
            </a:r>
            <a:r>
              <a:rPr lang="en-US" altLang="ko-KR" sz="1100" dirty="0" smtClean="0">
                <a:latin typeface="Malgun Gothic" panose="020B0503020000020004" pitchFamily="34" charset="-127"/>
                <a:ea typeface="Malgun Gothic" panose="020B0503020000020004" pitchFamily="34" charset="-127"/>
              </a:rPr>
              <a:t>Media </a:t>
            </a:r>
            <a:r>
              <a:rPr lang="en-US" altLang="ko-KR" sz="1100" dirty="0">
                <a:latin typeface="Malgun Gothic" panose="020B0503020000020004" pitchFamily="34" charset="-127"/>
                <a:ea typeface="Malgun Gothic" panose="020B0503020000020004" pitchFamily="34" charset="-127"/>
              </a:rPr>
              <a:t>CT https://</a:t>
            </a:r>
            <a:r>
              <a:rPr lang="en-US" altLang="ko-KR" sz="1100" dirty="0" smtClean="0">
                <a:latin typeface="Malgun Gothic" panose="020B0503020000020004" pitchFamily="34" charset="-127"/>
                <a:ea typeface="Malgun Gothic" panose="020B0503020000020004" pitchFamily="34" charset="-127"/>
              </a:rPr>
              <a:t>www.ipsos-mori.com/researchspecialisms/ipsosmediact/customresearch/technology/techtracker.aspx</a:t>
            </a:r>
            <a:endParaRPr lang="en-US" altLang="ko-KR" sz="1100" dirty="0">
              <a:latin typeface="Malgun Gothic" panose="020B0503020000020004" pitchFamily="34" charset="-127"/>
              <a:ea typeface="Malgun Gothic" panose="020B0503020000020004" pitchFamily="34" charset="-127"/>
            </a:endParaRPr>
          </a:p>
          <a:p>
            <a:pPr>
              <a:lnSpc>
                <a:spcPct val="120000"/>
              </a:lnSpc>
            </a:pPr>
            <a:r>
              <a:rPr lang="en-US" altLang="ko-KR" sz="1100" dirty="0" smtClean="0">
                <a:latin typeface="Malgun Gothic" panose="020B0503020000020004" pitchFamily="34" charset="-127"/>
                <a:ea typeface="Malgun Gothic" panose="020B0503020000020004" pitchFamily="34" charset="-127"/>
              </a:rPr>
              <a:t>[4] </a:t>
            </a:r>
            <a:r>
              <a:rPr lang="en-US" altLang="ko-KR" sz="1100" dirty="0">
                <a:latin typeface="Malgun Gothic" panose="020B0503020000020004" pitchFamily="34" charset="-127"/>
                <a:ea typeface="Malgun Gothic" panose="020B0503020000020004" pitchFamily="34" charset="-127"/>
              </a:rPr>
              <a:t>Tech tracker quarterly release Q3 2012 IPSOS </a:t>
            </a:r>
            <a:r>
              <a:rPr lang="en-US" altLang="ko-KR" sz="1100" dirty="0" smtClean="0">
                <a:latin typeface="Malgun Gothic" panose="020B0503020000020004" pitchFamily="34" charset="-127"/>
                <a:ea typeface="Malgun Gothic" panose="020B0503020000020004" pitchFamily="34" charset="-127"/>
              </a:rPr>
              <a:t>Media </a:t>
            </a:r>
            <a:r>
              <a:rPr lang="en-US" altLang="ko-KR" sz="1100" dirty="0">
                <a:latin typeface="Malgun Gothic" panose="020B0503020000020004" pitchFamily="34" charset="-127"/>
                <a:ea typeface="Malgun Gothic" panose="020B0503020000020004" pitchFamily="34" charset="-127"/>
              </a:rPr>
              <a:t>CT https://</a:t>
            </a:r>
            <a:r>
              <a:rPr lang="en-US" altLang="ko-KR" sz="1100" dirty="0" smtClean="0">
                <a:latin typeface="Malgun Gothic" panose="020B0503020000020004" pitchFamily="34" charset="-127"/>
                <a:ea typeface="Malgun Gothic" panose="020B0503020000020004" pitchFamily="34" charset="-127"/>
              </a:rPr>
              <a:t>www.ipsos-mori.com/researchspecialisms/ipsosmediact/customresearch/technology/techtracker.aspx</a:t>
            </a:r>
            <a:endParaRPr lang="en-US" altLang="ko-KR" sz="1100" dirty="0">
              <a:latin typeface="Malgun Gothic" panose="020B0503020000020004" pitchFamily="34" charset="-127"/>
              <a:ea typeface="Malgun Gothic" panose="020B0503020000020004" pitchFamily="34" charset="-127"/>
            </a:endParaRPr>
          </a:p>
          <a:p>
            <a:pPr>
              <a:lnSpc>
                <a:spcPct val="120000"/>
              </a:lnSpc>
            </a:pPr>
            <a:r>
              <a:rPr lang="en-US" altLang="ko-KR" sz="1100" dirty="0" smtClean="0">
                <a:latin typeface="Malgun Gothic" panose="020B0503020000020004" pitchFamily="34" charset="-127"/>
                <a:ea typeface="Malgun Gothic" panose="020B0503020000020004" pitchFamily="34" charset="-127"/>
              </a:rPr>
              <a:t>[5] </a:t>
            </a:r>
            <a:r>
              <a:rPr lang="en-US" altLang="ko-KR" sz="1100" dirty="0">
                <a:latin typeface="Malgun Gothic" panose="020B0503020000020004" pitchFamily="34" charset="-127"/>
                <a:ea typeface="Malgun Gothic" panose="020B0503020000020004" pitchFamily="34" charset="-127"/>
              </a:rPr>
              <a:t>Mateo B., </a:t>
            </a:r>
            <a:r>
              <a:rPr lang="en-US" altLang="ko-KR" sz="1100" dirty="0" err="1">
                <a:latin typeface="Malgun Gothic" panose="020B0503020000020004" pitchFamily="34" charset="-127"/>
                <a:ea typeface="Malgun Gothic" panose="020B0503020000020004" pitchFamily="34" charset="-127"/>
              </a:rPr>
              <a:t>Porcar</a:t>
            </a:r>
            <a:r>
              <a:rPr lang="en-US" altLang="ko-KR" sz="1100" dirty="0">
                <a:latin typeface="Malgun Gothic" panose="020B0503020000020004" pitchFamily="34" charset="-127"/>
                <a:ea typeface="Malgun Gothic" panose="020B0503020000020004" pitchFamily="34" charset="-127"/>
              </a:rPr>
              <a:t>-Seder R., </a:t>
            </a:r>
            <a:r>
              <a:rPr lang="en-US" altLang="ko-KR" sz="1100" dirty="0" err="1">
                <a:latin typeface="Malgun Gothic" panose="020B0503020000020004" pitchFamily="34" charset="-127"/>
                <a:ea typeface="Malgun Gothic" panose="020B0503020000020004" pitchFamily="34" charset="-127"/>
              </a:rPr>
              <a:t>Solaz</a:t>
            </a:r>
            <a:r>
              <a:rPr lang="en-US" altLang="ko-KR" sz="1100" dirty="0">
                <a:latin typeface="Malgun Gothic" panose="020B0503020000020004" pitchFamily="34" charset="-127"/>
                <a:ea typeface="Malgun Gothic" panose="020B0503020000020004" pitchFamily="34" charset="-127"/>
              </a:rPr>
              <a:t> J.S., </a:t>
            </a:r>
            <a:r>
              <a:rPr lang="en-US" altLang="ko-KR" sz="1100" dirty="0" err="1">
                <a:latin typeface="Malgun Gothic" panose="020B0503020000020004" pitchFamily="34" charset="-127"/>
                <a:ea typeface="Malgun Gothic" panose="020B0503020000020004" pitchFamily="34" charset="-127"/>
              </a:rPr>
              <a:t>Dürsteler</a:t>
            </a:r>
            <a:r>
              <a:rPr lang="en-US" altLang="ko-KR" sz="1100" dirty="0">
                <a:latin typeface="Malgun Gothic" panose="020B0503020000020004" pitchFamily="34" charset="-127"/>
                <a:ea typeface="Malgun Gothic" panose="020B0503020000020004" pitchFamily="34" charset="-127"/>
              </a:rPr>
              <a:t> </a:t>
            </a:r>
            <a:r>
              <a:rPr lang="en-US" altLang="ko-KR" sz="1100" dirty="0" smtClean="0">
                <a:latin typeface="Malgun Gothic" panose="020B0503020000020004" pitchFamily="34" charset="-127"/>
                <a:ea typeface="Malgun Gothic" panose="020B0503020000020004" pitchFamily="34" charset="-127"/>
              </a:rPr>
              <a:t>J.C</a:t>
            </a:r>
            <a:r>
              <a:rPr lang="en-US" altLang="ko-KR" sz="1100" dirty="0">
                <a:latin typeface="Malgun Gothic" panose="020B0503020000020004" pitchFamily="34" charset="-127"/>
                <a:ea typeface="Malgun Gothic" panose="020B0503020000020004" pitchFamily="34" charset="-127"/>
              </a:rPr>
              <a:t>. (2010). “Experimental procedure for measuring </a:t>
            </a:r>
            <a:r>
              <a:rPr lang="en-US" altLang="ko-KR" sz="1100" dirty="0" smtClean="0">
                <a:latin typeface="Malgun Gothic" panose="020B0503020000020004" pitchFamily="34" charset="-127"/>
                <a:ea typeface="Malgun Gothic" panose="020B0503020000020004" pitchFamily="34" charset="-127"/>
              </a:rPr>
              <a:t>and </a:t>
            </a:r>
            <a:r>
              <a:rPr lang="en-US" altLang="ko-KR" sz="1100" dirty="0">
                <a:latin typeface="Malgun Gothic" panose="020B0503020000020004" pitchFamily="34" charset="-127"/>
                <a:ea typeface="Malgun Gothic" panose="020B0503020000020004" pitchFamily="34" charset="-127"/>
              </a:rPr>
              <a:t>comparing head-neck-trunk posture and </a:t>
            </a:r>
            <a:r>
              <a:rPr lang="en-US" altLang="ko-KR" sz="1100" dirty="0" smtClean="0">
                <a:latin typeface="Malgun Gothic" panose="020B0503020000020004" pitchFamily="34" charset="-127"/>
                <a:ea typeface="Malgun Gothic" panose="020B0503020000020004" pitchFamily="34" charset="-127"/>
              </a:rPr>
              <a:t>movements </a:t>
            </a:r>
            <a:r>
              <a:rPr lang="en-US" altLang="ko-KR" sz="1100" dirty="0">
                <a:latin typeface="Malgun Gothic" panose="020B0503020000020004" pitchFamily="34" charset="-127"/>
                <a:ea typeface="Malgun Gothic" panose="020B0503020000020004" pitchFamily="34" charset="-127"/>
              </a:rPr>
              <a:t>caused by different progressive addition </a:t>
            </a:r>
            <a:r>
              <a:rPr lang="en-US" altLang="ko-KR" sz="1100" dirty="0" smtClean="0">
                <a:latin typeface="Malgun Gothic" panose="020B0503020000020004" pitchFamily="34" charset="-127"/>
                <a:ea typeface="Malgun Gothic" panose="020B0503020000020004" pitchFamily="34" charset="-127"/>
              </a:rPr>
              <a:t>lens </a:t>
            </a:r>
            <a:r>
              <a:rPr lang="en-US" altLang="ko-KR" sz="1100" dirty="0">
                <a:latin typeface="Malgun Gothic" panose="020B0503020000020004" pitchFamily="34" charset="-127"/>
                <a:ea typeface="Malgun Gothic" panose="020B0503020000020004" pitchFamily="34" charset="-127"/>
              </a:rPr>
              <a:t>designs.” Ergonomics; 53(7):904-13.</a:t>
            </a:r>
          </a:p>
          <a:p>
            <a:pPr>
              <a:lnSpc>
                <a:spcPct val="120000"/>
              </a:lnSpc>
            </a:pPr>
            <a:r>
              <a:rPr lang="en-US" altLang="ko-KR" sz="1100" dirty="0" smtClean="0">
                <a:latin typeface="Malgun Gothic" panose="020B0503020000020004" pitchFamily="34" charset="-127"/>
                <a:ea typeface="Malgun Gothic" panose="020B0503020000020004" pitchFamily="34" charset="-127"/>
              </a:rPr>
              <a:t>[6] </a:t>
            </a:r>
            <a:r>
              <a:rPr lang="en-US" altLang="ko-KR" sz="1100" dirty="0" err="1">
                <a:latin typeface="Malgun Gothic" panose="020B0503020000020004" pitchFamily="34" charset="-127"/>
                <a:ea typeface="Malgun Gothic" panose="020B0503020000020004" pitchFamily="34" charset="-127"/>
              </a:rPr>
              <a:t>Jaschinski</a:t>
            </a:r>
            <a:r>
              <a:rPr lang="en-US" altLang="ko-KR" sz="1100" dirty="0">
                <a:latin typeface="Malgun Gothic" panose="020B0503020000020004" pitchFamily="34" charset="-127"/>
                <a:ea typeface="Malgun Gothic" panose="020B0503020000020004" pitchFamily="34" charset="-127"/>
              </a:rPr>
              <a:t> W. (2002). “The </a:t>
            </a:r>
            <a:r>
              <a:rPr lang="en-US" altLang="ko-KR" sz="1100" dirty="0" smtClean="0">
                <a:latin typeface="Malgun Gothic" panose="020B0503020000020004" pitchFamily="34" charset="-127"/>
                <a:ea typeface="Malgun Gothic" panose="020B0503020000020004" pitchFamily="34" charset="-127"/>
              </a:rPr>
              <a:t>proximity-Fixation-Disparity </a:t>
            </a:r>
            <a:r>
              <a:rPr lang="en-US" altLang="ko-KR" sz="1100" dirty="0">
                <a:latin typeface="Malgun Gothic" panose="020B0503020000020004" pitchFamily="34" charset="-127"/>
                <a:ea typeface="Malgun Gothic" panose="020B0503020000020004" pitchFamily="34" charset="-127"/>
              </a:rPr>
              <a:t>curve and the preferred viewing distance at </a:t>
            </a:r>
            <a:r>
              <a:rPr lang="en-US" altLang="ko-KR" sz="1100" dirty="0" smtClean="0">
                <a:latin typeface="Malgun Gothic" panose="020B0503020000020004" pitchFamily="34" charset="-127"/>
                <a:ea typeface="Malgun Gothic" panose="020B0503020000020004" pitchFamily="34" charset="-127"/>
              </a:rPr>
              <a:t>a </a:t>
            </a:r>
            <a:r>
              <a:rPr lang="en-US" altLang="ko-KR" sz="1100" dirty="0">
                <a:latin typeface="Malgun Gothic" panose="020B0503020000020004" pitchFamily="34" charset="-127"/>
                <a:ea typeface="Malgun Gothic" panose="020B0503020000020004" pitchFamily="34" charset="-127"/>
              </a:rPr>
              <a:t>visual display as an indicator of near vision fatigue”. </a:t>
            </a:r>
          </a:p>
          <a:p>
            <a:pPr>
              <a:lnSpc>
                <a:spcPct val="120000"/>
              </a:lnSpc>
            </a:pPr>
            <a:r>
              <a:rPr lang="en-US" altLang="ko-KR" sz="1100" dirty="0">
                <a:latin typeface="Malgun Gothic" panose="020B0503020000020004" pitchFamily="34" charset="-127"/>
                <a:ea typeface="Malgun Gothic" panose="020B0503020000020004" pitchFamily="34" charset="-127"/>
              </a:rPr>
              <a:t>Optometry and Vision Science; Vol. 79, No. 3, </a:t>
            </a:r>
            <a:r>
              <a:rPr lang="en-US" altLang="ko-KR" sz="1100" dirty="0" smtClean="0">
                <a:latin typeface="Malgun Gothic" panose="020B0503020000020004" pitchFamily="34" charset="-127"/>
                <a:ea typeface="Malgun Gothic" panose="020B0503020000020004" pitchFamily="34" charset="-127"/>
              </a:rPr>
              <a:t>pp158-169</a:t>
            </a:r>
            <a:endParaRPr lang="en-US" altLang="ko-KR" sz="1100" dirty="0">
              <a:latin typeface="Malgun Gothic" panose="020B0503020000020004" pitchFamily="34" charset="-127"/>
              <a:ea typeface="Malgun Gothic" panose="020B0503020000020004" pitchFamily="34" charset="-127"/>
            </a:endParaRPr>
          </a:p>
          <a:p>
            <a:pPr>
              <a:lnSpc>
                <a:spcPct val="120000"/>
              </a:lnSpc>
            </a:pPr>
            <a:r>
              <a:rPr lang="en-US" altLang="ko-KR" sz="1100" dirty="0" smtClean="0">
                <a:latin typeface="Malgun Gothic" panose="020B0503020000020004" pitchFamily="34" charset="-127"/>
                <a:ea typeface="Malgun Gothic" panose="020B0503020000020004" pitchFamily="34" charset="-127"/>
              </a:rPr>
              <a:t>[7] </a:t>
            </a:r>
            <a:r>
              <a:rPr lang="en-US" altLang="ko-KR" sz="1100" dirty="0" err="1">
                <a:latin typeface="Malgun Gothic" panose="020B0503020000020004" pitchFamily="34" charset="-127"/>
                <a:ea typeface="Malgun Gothic" panose="020B0503020000020004" pitchFamily="34" charset="-127"/>
              </a:rPr>
              <a:t>Ankrum</a:t>
            </a:r>
            <a:r>
              <a:rPr lang="en-US" altLang="ko-KR" sz="1100" dirty="0">
                <a:latin typeface="Malgun Gothic" panose="020B0503020000020004" pitchFamily="34" charset="-127"/>
                <a:ea typeface="Malgun Gothic" panose="020B0503020000020004" pitchFamily="34" charset="-127"/>
              </a:rPr>
              <a:t> D. (1997). “Integrating neck posture </a:t>
            </a:r>
            <a:r>
              <a:rPr lang="en-US" altLang="ko-KR" sz="1100" dirty="0" smtClean="0">
                <a:latin typeface="Malgun Gothic" panose="020B0503020000020004" pitchFamily="34" charset="-127"/>
                <a:ea typeface="Malgun Gothic" panose="020B0503020000020004" pitchFamily="34" charset="-127"/>
              </a:rPr>
              <a:t>and Vision </a:t>
            </a:r>
            <a:r>
              <a:rPr lang="en-US" altLang="ko-KR" sz="1100" dirty="0">
                <a:latin typeface="Malgun Gothic" panose="020B0503020000020004" pitchFamily="34" charset="-127"/>
                <a:ea typeface="Malgun Gothic" panose="020B0503020000020004" pitchFamily="34" charset="-127"/>
              </a:rPr>
              <a:t>at VDT workstations”. Proceedings of the 5th </a:t>
            </a:r>
            <a:r>
              <a:rPr lang="en-US" altLang="ko-KR" sz="1100" dirty="0" smtClean="0">
                <a:latin typeface="Malgun Gothic" panose="020B0503020000020004" pitchFamily="34" charset="-127"/>
                <a:ea typeface="Malgun Gothic" panose="020B0503020000020004" pitchFamily="34" charset="-127"/>
              </a:rPr>
              <a:t>international </a:t>
            </a:r>
            <a:r>
              <a:rPr lang="en-US" altLang="ko-KR" sz="1100" dirty="0">
                <a:latin typeface="Malgun Gothic" panose="020B0503020000020004" pitchFamily="34" charset="-127"/>
                <a:ea typeface="Malgun Gothic" panose="020B0503020000020004" pitchFamily="34" charset="-127"/>
              </a:rPr>
              <a:t>scientific conference: work with Displays </a:t>
            </a:r>
          </a:p>
          <a:p>
            <a:pPr>
              <a:lnSpc>
                <a:spcPct val="120000"/>
              </a:lnSpc>
            </a:pPr>
            <a:r>
              <a:rPr lang="en-US" altLang="ko-KR" sz="1100" dirty="0">
                <a:latin typeface="Malgun Gothic" panose="020B0503020000020004" pitchFamily="34" charset="-127"/>
                <a:ea typeface="Malgun Gothic" panose="020B0503020000020004" pitchFamily="34" charset="-127"/>
              </a:rPr>
              <a:t>Unit, 63-64. Tokyo, Japan, November.</a:t>
            </a:r>
          </a:p>
          <a:p>
            <a:pPr>
              <a:lnSpc>
                <a:spcPct val="120000"/>
              </a:lnSpc>
            </a:pPr>
            <a:r>
              <a:rPr lang="en-US" altLang="ko-KR" sz="1100" dirty="0" smtClean="0">
                <a:latin typeface="Malgun Gothic" panose="020B0503020000020004" pitchFamily="34" charset="-127"/>
                <a:ea typeface="Malgun Gothic" panose="020B0503020000020004" pitchFamily="34" charset="-127"/>
              </a:rPr>
              <a:t>[8] </a:t>
            </a:r>
            <a:r>
              <a:rPr lang="en-US" altLang="ko-KR" sz="1100" dirty="0" err="1" smtClean="0">
                <a:latin typeface="Malgun Gothic" panose="020B0503020000020004" pitchFamily="34" charset="-127"/>
                <a:ea typeface="Malgun Gothic" panose="020B0503020000020004" pitchFamily="34" charset="-127"/>
              </a:rPr>
              <a:t>Ankrum</a:t>
            </a:r>
            <a:r>
              <a:rPr lang="en-US" altLang="ko-KR" sz="1100" dirty="0" smtClean="0">
                <a:latin typeface="Malgun Gothic" panose="020B0503020000020004" pitchFamily="34" charset="-127"/>
                <a:ea typeface="Malgun Gothic" panose="020B0503020000020004" pitchFamily="34" charset="-127"/>
              </a:rPr>
              <a:t> </a:t>
            </a:r>
            <a:r>
              <a:rPr lang="en-US" altLang="ko-KR" sz="1100" dirty="0">
                <a:latin typeface="Malgun Gothic" panose="020B0503020000020004" pitchFamily="34" charset="-127"/>
                <a:ea typeface="Malgun Gothic" panose="020B0503020000020004" pitchFamily="34" charset="-127"/>
              </a:rPr>
              <a:t>D., Hansen E., Nemeth K. (1995). “The </a:t>
            </a:r>
            <a:r>
              <a:rPr lang="en-US" altLang="ko-KR" sz="1100" dirty="0" smtClean="0">
                <a:latin typeface="Malgun Gothic" panose="020B0503020000020004" pitchFamily="34" charset="-127"/>
                <a:ea typeface="Malgun Gothic" panose="020B0503020000020004" pitchFamily="34" charset="-127"/>
              </a:rPr>
              <a:t>vertical </a:t>
            </a:r>
            <a:r>
              <a:rPr lang="en-US" altLang="ko-KR" sz="1100" dirty="0" err="1">
                <a:latin typeface="Malgun Gothic" panose="020B0503020000020004" pitchFamily="34" charset="-127"/>
                <a:ea typeface="Malgun Gothic" panose="020B0503020000020004" pitchFamily="34" charset="-127"/>
              </a:rPr>
              <a:t>horopter</a:t>
            </a:r>
            <a:r>
              <a:rPr lang="en-US" altLang="ko-KR" sz="1100" dirty="0">
                <a:latin typeface="Malgun Gothic" panose="020B0503020000020004" pitchFamily="34" charset="-127"/>
                <a:ea typeface="Malgun Gothic" panose="020B0503020000020004" pitchFamily="34" charset="-127"/>
              </a:rPr>
              <a:t> and the angle of view”. In A. </a:t>
            </a:r>
            <a:r>
              <a:rPr lang="en-US" altLang="ko-KR" sz="1100" dirty="0" err="1">
                <a:latin typeface="Malgun Gothic" panose="020B0503020000020004" pitchFamily="34" charset="-127"/>
                <a:ea typeface="Malgun Gothic" panose="020B0503020000020004" pitchFamily="34" charset="-127"/>
              </a:rPr>
              <a:t>Grieco</a:t>
            </a:r>
            <a:r>
              <a:rPr lang="en-US" altLang="ko-KR" sz="1100" dirty="0">
                <a:latin typeface="Malgun Gothic" panose="020B0503020000020004" pitchFamily="34" charset="-127"/>
                <a:ea typeface="Malgun Gothic" panose="020B0503020000020004" pitchFamily="34" charset="-127"/>
              </a:rPr>
              <a:t>, </a:t>
            </a:r>
            <a:r>
              <a:rPr lang="en-US" altLang="ko-KR" sz="1100" dirty="0" smtClean="0">
                <a:latin typeface="Malgun Gothic" panose="020B0503020000020004" pitchFamily="34" charset="-127"/>
                <a:ea typeface="Malgun Gothic" panose="020B0503020000020004" pitchFamily="34" charset="-127"/>
              </a:rPr>
              <a:t>G</a:t>
            </a:r>
            <a:r>
              <a:rPr lang="en-US" altLang="ko-KR" sz="1100" dirty="0">
                <a:latin typeface="Malgun Gothic" panose="020B0503020000020004" pitchFamily="34" charset="-127"/>
                <a:ea typeface="Malgun Gothic" panose="020B0503020000020004" pitchFamily="34" charset="-127"/>
              </a:rPr>
              <a:t>. </a:t>
            </a:r>
            <a:r>
              <a:rPr lang="en-US" altLang="ko-KR" sz="1100" dirty="0" err="1">
                <a:latin typeface="Malgun Gothic" panose="020B0503020000020004" pitchFamily="34" charset="-127"/>
                <a:ea typeface="Malgun Gothic" panose="020B0503020000020004" pitchFamily="34" charset="-127"/>
              </a:rPr>
              <a:t>Molteni</a:t>
            </a:r>
            <a:r>
              <a:rPr lang="en-US" altLang="ko-KR" sz="1100" dirty="0">
                <a:latin typeface="Malgun Gothic" panose="020B0503020000020004" pitchFamily="34" charset="-127"/>
                <a:ea typeface="Malgun Gothic" panose="020B0503020000020004" pitchFamily="34" charset="-127"/>
              </a:rPr>
              <a:t>, B. </a:t>
            </a:r>
            <a:r>
              <a:rPr lang="en-US" altLang="ko-KR" sz="1100" dirty="0" err="1">
                <a:latin typeface="Malgun Gothic" panose="020B0503020000020004" pitchFamily="34" charset="-127"/>
                <a:ea typeface="Malgun Gothic" panose="020B0503020000020004" pitchFamily="34" charset="-127"/>
              </a:rPr>
              <a:t>Piccoli</a:t>
            </a:r>
            <a:r>
              <a:rPr lang="en-US" altLang="ko-KR" sz="1100" dirty="0">
                <a:latin typeface="Malgun Gothic" panose="020B0503020000020004" pitchFamily="34" charset="-127"/>
                <a:ea typeface="Malgun Gothic" panose="020B0503020000020004" pitchFamily="34" charset="-127"/>
              </a:rPr>
              <a:t> &amp; E. </a:t>
            </a:r>
            <a:r>
              <a:rPr lang="en-US" altLang="ko-KR" sz="1100" dirty="0" err="1">
                <a:latin typeface="Malgun Gothic" panose="020B0503020000020004" pitchFamily="34" charset="-127"/>
                <a:ea typeface="Malgun Gothic" panose="020B0503020000020004" pitchFamily="34" charset="-127"/>
              </a:rPr>
              <a:t>Occhipinti</a:t>
            </a:r>
            <a:r>
              <a:rPr lang="en-US" altLang="ko-KR" sz="1100" dirty="0">
                <a:latin typeface="Malgun Gothic" panose="020B0503020000020004" pitchFamily="34" charset="-127"/>
                <a:ea typeface="Malgun Gothic" panose="020B0503020000020004" pitchFamily="34" charset="-127"/>
              </a:rPr>
              <a:t> (</a:t>
            </a:r>
            <a:r>
              <a:rPr lang="en-US" altLang="ko-KR" sz="1100" dirty="0" err="1">
                <a:latin typeface="Malgun Gothic" panose="020B0503020000020004" pitchFamily="34" charset="-127"/>
                <a:ea typeface="Malgun Gothic" panose="020B0503020000020004" pitchFamily="34" charset="-127"/>
              </a:rPr>
              <a:t>Eds</a:t>
            </a:r>
            <a:r>
              <a:rPr lang="en-US" altLang="ko-KR" sz="1100" dirty="0">
                <a:latin typeface="Malgun Gothic" panose="020B0503020000020004" pitchFamily="34" charset="-127"/>
                <a:ea typeface="Malgun Gothic" panose="020B0503020000020004" pitchFamily="34" charset="-127"/>
              </a:rPr>
              <a:t>), Work </a:t>
            </a:r>
            <a:r>
              <a:rPr lang="en-US" altLang="ko-KR" sz="1100" dirty="0" smtClean="0">
                <a:latin typeface="Malgun Gothic" panose="020B0503020000020004" pitchFamily="34" charset="-127"/>
                <a:ea typeface="Malgun Gothic" panose="020B0503020000020004" pitchFamily="34" charset="-127"/>
              </a:rPr>
              <a:t>with </a:t>
            </a:r>
            <a:r>
              <a:rPr lang="en-US" altLang="ko-KR" sz="1100" dirty="0">
                <a:latin typeface="Malgun Gothic" panose="020B0503020000020004" pitchFamily="34" charset="-127"/>
                <a:ea typeface="Malgun Gothic" panose="020B0503020000020004" pitchFamily="34" charset="-127"/>
              </a:rPr>
              <a:t>Display Units 94(pp. 131-136). Amsterdam, </a:t>
            </a:r>
            <a:r>
              <a:rPr lang="en-US" altLang="ko-KR" sz="1100" dirty="0" smtClean="0">
                <a:latin typeface="Malgun Gothic" panose="020B0503020000020004" pitchFamily="34" charset="-127"/>
                <a:ea typeface="Malgun Gothic" panose="020B0503020000020004" pitchFamily="34" charset="-127"/>
              </a:rPr>
              <a:t>North-Holland</a:t>
            </a:r>
            <a:r>
              <a:rPr lang="en-US" altLang="ko-KR" sz="1100" dirty="0">
                <a:latin typeface="Malgun Gothic" panose="020B0503020000020004" pitchFamily="34" charset="-127"/>
                <a:ea typeface="Malgun Gothic" panose="020B0503020000020004" pitchFamily="34" charset="-127"/>
              </a:rPr>
              <a:t>: Elsevier.</a:t>
            </a:r>
          </a:p>
          <a:p>
            <a:pPr>
              <a:lnSpc>
                <a:spcPct val="120000"/>
              </a:lnSpc>
            </a:pPr>
            <a:r>
              <a:rPr lang="en-US" altLang="ko-KR" sz="1100" dirty="0" smtClean="0">
                <a:latin typeface="Malgun Gothic" panose="020B0503020000020004" pitchFamily="34" charset="-127"/>
                <a:ea typeface="Malgun Gothic" panose="020B0503020000020004" pitchFamily="34" charset="-127"/>
              </a:rPr>
              <a:t>[9] </a:t>
            </a:r>
            <a:r>
              <a:rPr lang="en-US" altLang="ko-KR" sz="1100" dirty="0" err="1">
                <a:latin typeface="Malgun Gothic" panose="020B0503020000020004" pitchFamily="34" charset="-127"/>
                <a:ea typeface="Malgun Gothic" panose="020B0503020000020004" pitchFamily="34" charset="-127"/>
              </a:rPr>
              <a:t>Jainta</a:t>
            </a:r>
            <a:r>
              <a:rPr lang="en-US" altLang="ko-KR" sz="1100" dirty="0">
                <a:latin typeface="Malgun Gothic" panose="020B0503020000020004" pitchFamily="34" charset="-127"/>
                <a:ea typeface="Malgun Gothic" panose="020B0503020000020004" pitchFamily="34" charset="-127"/>
              </a:rPr>
              <a:t> S., </a:t>
            </a:r>
            <a:r>
              <a:rPr lang="en-US" altLang="ko-KR" sz="1100" dirty="0" err="1">
                <a:latin typeface="Malgun Gothic" panose="020B0503020000020004" pitchFamily="34" charset="-127"/>
                <a:ea typeface="Malgun Gothic" panose="020B0503020000020004" pitchFamily="34" charset="-127"/>
              </a:rPr>
              <a:t>Jaschinski</a:t>
            </a:r>
            <a:r>
              <a:rPr lang="en-US" altLang="ko-KR" sz="1100" dirty="0">
                <a:latin typeface="Malgun Gothic" panose="020B0503020000020004" pitchFamily="34" charset="-127"/>
                <a:ea typeface="Malgun Gothic" panose="020B0503020000020004" pitchFamily="34" charset="-127"/>
              </a:rPr>
              <a:t> W. (2002). “Fixation disparity: </a:t>
            </a:r>
            <a:r>
              <a:rPr lang="en-US" altLang="ko-KR" sz="1100" dirty="0" smtClean="0">
                <a:latin typeface="Malgun Gothic" panose="020B0503020000020004" pitchFamily="34" charset="-127"/>
                <a:ea typeface="Malgun Gothic" panose="020B0503020000020004" pitchFamily="34" charset="-127"/>
              </a:rPr>
              <a:t>Binocular </a:t>
            </a:r>
            <a:r>
              <a:rPr lang="en-US" altLang="ko-KR" sz="1100" dirty="0" err="1">
                <a:latin typeface="Malgun Gothic" panose="020B0503020000020004" pitchFamily="34" charset="-127"/>
                <a:ea typeface="Malgun Gothic" panose="020B0503020000020004" pitchFamily="34" charset="-127"/>
              </a:rPr>
              <a:t>vergence</a:t>
            </a:r>
            <a:r>
              <a:rPr lang="en-US" altLang="ko-KR" sz="1100" dirty="0">
                <a:latin typeface="Malgun Gothic" panose="020B0503020000020004" pitchFamily="34" charset="-127"/>
                <a:ea typeface="Malgun Gothic" panose="020B0503020000020004" pitchFamily="34" charset="-127"/>
              </a:rPr>
              <a:t> accuracy for a visual display at </a:t>
            </a:r>
            <a:r>
              <a:rPr lang="en-US" altLang="ko-KR" sz="1100" dirty="0" smtClean="0">
                <a:latin typeface="Malgun Gothic" panose="020B0503020000020004" pitchFamily="34" charset="-127"/>
                <a:ea typeface="Malgun Gothic" panose="020B0503020000020004" pitchFamily="34" charset="-127"/>
              </a:rPr>
              <a:t>different </a:t>
            </a:r>
            <a:r>
              <a:rPr lang="en-US" altLang="ko-KR" sz="1100" dirty="0">
                <a:latin typeface="Malgun Gothic" panose="020B0503020000020004" pitchFamily="34" charset="-127"/>
                <a:ea typeface="Malgun Gothic" panose="020B0503020000020004" pitchFamily="34" charset="-127"/>
              </a:rPr>
              <a:t>positions relative to the eyes”. </a:t>
            </a:r>
            <a:r>
              <a:rPr lang="en-US" altLang="ko-KR" sz="1100" dirty="0" smtClean="0">
                <a:latin typeface="Malgun Gothic" panose="020B0503020000020004" pitchFamily="34" charset="-127"/>
                <a:ea typeface="Malgun Gothic" panose="020B0503020000020004" pitchFamily="34" charset="-127"/>
              </a:rPr>
              <a:t>Human Factors</a:t>
            </a:r>
            <a:r>
              <a:rPr lang="en-US" altLang="ko-KR" sz="1100" dirty="0">
                <a:latin typeface="Malgun Gothic" panose="020B0503020000020004" pitchFamily="34" charset="-127"/>
                <a:ea typeface="Malgun Gothic" panose="020B0503020000020004" pitchFamily="34" charset="-127"/>
              </a:rPr>
              <a:t>, 44, pp443-450.</a:t>
            </a:r>
          </a:p>
          <a:p>
            <a:pPr>
              <a:lnSpc>
                <a:spcPct val="120000"/>
              </a:lnSpc>
            </a:pPr>
            <a:r>
              <a:rPr lang="en-US" altLang="ko-KR" sz="1100" dirty="0" smtClean="0">
                <a:latin typeface="Malgun Gothic" panose="020B0503020000020004" pitchFamily="34" charset="-127"/>
                <a:ea typeface="Malgun Gothic" panose="020B0503020000020004" pitchFamily="34" charset="-127"/>
              </a:rPr>
              <a:t>[10] </a:t>
            </a:r>
            <a:r>
              <a:rPr lang="en-US" altLang="ko-KR" sz="1100" dirty="0" err="1">
                <a:latin typeface="Malgun Gothic" panose="020B0503020000020004" pitchFamily="34" charset="-127"/>
                <a:ea typeface="Malgun Gothic" panose="020B0503020000020004" pitchFamily="34" charset="-127"/>
              </a:rPr>
              <a:t>Turville</a:t>
            </a:r>
            <a:r>
              <a:rPr lang="en-US" altLang="ko-KR" sz="1100" dirty="0">
                <a:latin typeface="Malgun Gothic" panose="020B0503020000020004" pitchFamily="34" charset="-127"/>
                <a:ea typeface="Malgun Gothic" panose="020B0503020000020004" pitchFamily="34" charset="-127"/>
              </a:rPr>
              <a:t> K, </a:t>
            </a:r>
            <a:r>
              <a:rPr lang="en-US" altLang="ko-KR" sz="1100" dirty="0" err="1">
                <a:latin typeface="Malgun Gothic" panose="020B0503020000020004" pitchFamily="34" charset="-127"/>
                <a:ea typeface="Malgun Gothic" panose="020B0503020000020004" pitchFamily="34" charset="-127"/>
              </a:rPr>
              <a:t>Psihogios</a:t>
            </a:r>
            <a:r>
              <a:rPr lang="en-US" altLang="ko-KR" sz="1100" dirty="0">
                <a:latin typeface="Malgun Gothic" panose="020B0503020000020004" pitchFamily="34" charset="-127"/>
                <a:ea typeface="Malgun Gothic" panose="020B0503020000020004" pitchFamily="34" charset="-127"/>
              </a:rPr>
              <a:t>, J., Ulmer, T., </a:t>
            </a:r>
            <a:r>
              <a:rPr lang="en-US" altLang="ko-KR" sz="1100" dirty="0" err="1">
                <a:latin typeface="Malgun Gothic" panose="020B0503020000020004" pitchFamily="34" charset="-127"/>
                <a:ea typeface="Malgun Gothic" panose="020B0503020000020004" pitchFamily="34" charset="-127"/>
              </a:rPr>
              <a:t>Mirka</a:t>
            </a:r>
            <a:r>
              <a:rPr lang="en-US" altLang="ko-KR" sz="1100" dirty="0">
                <a:latin typeface="Malgun Gothic" panose="020B0503020000020004" pitchFamily="34" charset="-127"/>
                <a:ea typeface="Malgun Gothic" panose="020B0503020000020004" pitchFamily="34" charset="-127"/>
              </a:rPr>
              <a:t> G. </a:t>
            </a:r>
            <a:r>
              <a:rPr lang="en-US" altLang="ko-KR" sz="1100" dirty="0" smtClean="0">
                <a:latin typeface="Malgun Gothic" panose="020B0503020000020004" pitchFamily="34" charset="-127"/>
                <a:ea typeface="Malgun Gothic" panose="020B0503020000020004" pitchFamily="34" charset="-127"/>
              </a:rPr>
              <a:t>(</a:t>
            </a:r>
            <a:r>
              <a:rPr lang="en-US" altLang="ko-KR" sz="1100" dirty="0">
                <a:latin typeface="Malgun Gothic" panose="020B0503020000020004" pitchFamily="34" charset="-127"/>
                <a:ea typeface="Malgun Gothic" panose="020B0503020000020004" pitchFamily="34" charset="-127"/>
              </a:rPr>
              <a:t>1998). “The effects of video display terminal height </a:t>
            </a:r>
            <a:r>
              <a:rPr lang="en-US" altLang="ko-KR" sz="1100" dirty="0" smtClean="0">
                <a:latin typeface="Malgun Gothic" panose="020B0503020000020004" pitchFamily="34" charset="-127"/>
                <a:ea typeface="Malgun Gothic" panose="020B0503020000020004" pitchFamily="34" charset="-127"/>
              </a:rPr>
              <a:t>on </a:t>
            </a:r>
            <a:r>
              <a:rPr lang="en-US" altLang="ko-KR" sz="1100" dirty="0">
                <a:latin typeface="Malgun Gothic" panose="020B0503020000020004" pitchFamily="34" charset="-127"/>
                <a:ea typeface="Malgun Gothic" panose="020B0503020000020004" pitchFamily="34" charset="-127"/>
              </a:rPr>
              <a:t>the </a:t>
            </a:r>
            <a:r>
              <a:rPr lang="en-US" altLang="ko-KR" sz="1100" dirty="0" err="1">
                <a:latin typeface="Malgun Gothic" panose="020B0503020000020004" pitchFamily="34" charset="-127"/>
                <a:ea typeface="Malgun Gothic" panose="020B0503020000020004" pitchFamily="34" charset="-127"/>
              </a:rPr>
              <a:t>operador</a:t>
            </a:r>
            <a:r>
              <a:rPr lang="en-US" altLang="ko-KR" sz="1100" dirty="0">
                <a:latin typeface="Malgun Gothic" panose="020B0503020000020004" pitchFamily="34" charset="-127"/>
                <a:ea typeface="Malgun Gothic" panose="020B0503020000020004" pitchFamily="34" charset="-127"/>
              </a:rPr>
              <a:t>: a comparison of the 15° and 40° </a:t>
            </a:r>
            <a:r>
              <a:rPr lang="en-US" altLang="ko-KR" sz="1100" dirty="0" smtClean="0">
                <a:latin typeface="Malgun Gothic" panose="020B0503020000020004" pitchFamily="34" charset="-127"/>
                <a:ea typeface="Malgun Gothic" panose="020B0503020000020004" pitchFamily="34" charset="-127"/>
              </a:rPr>
              <a:t>recommendations</a:t>
            </a:r>
            <a:r>
              <a:rPr lang="en-US" altLang="ko-KR" sz="1100" dirty="0">
                <a:latin typeface="Malgun Gothic" panose="020B0503020000020004" pitchFamily="34" charset="-127"/>
                <a:ea typeface="Malgun Gothic" panose="020B0503020000020004" pitchFamily="34" charset="-127"/>
              </a:rPr>
              <a:t>”. Applied Ergonomics, 29, </a:t>
            </a:r>
            <a:r>
              <a:rPr lang="en-US" altLang="ko-KR" sz="1100" smtClean="0">
                <a:latin typeface="Malgun Gothic" panose="020B0503020000020004" pitchFamily="34" charset="-127"/>
                <a:ea typeface="Malgun Gothic" panose="020B0503020000020004" pitchFamily="34" charset="-127"/>
              </a:rPr>
              <a:t>pp239-246.</a:t>
            </a:r>
            <a:endParaRPr lang="en-US" altLang="ko-KR" sz="1100" dirty="0">
              <a:latin typeface="Malgun Gothic" panose="020B0503020000020004" pitchFamily="34" charset="-127"/>
              <a:ea typeface="Malgun Gothic" panose="020B0503020000020004" pitchFamily="34" charset="-127"/>
            </a:endParaRPr>
          </a:p>
        </p:txBody>
      </p:sp>
      <p:sp>
        <p:nvSpPr>
          <p:cNvPr id="41" name="TextBox 40">
            <a:extLst>
              <a:ext uri="{FF2B5EF4-FFF2-40B4-BE49-F238E27FC236}">
                <a16:creationId xmlns:a16="http://schemas.microsoft.com/office/drawing/2014/main" id="{23C8C138-02DF-F84C-8DBA-2EE141BD9332}"/>
              </a:ext>
            </a:extLst>
          </p:cNvPr>
          <p:cNvSpPr txBox="1"/>
          <p:nvPr/>
        </p:nvSpPr>
        <p:spPr>
          <a:xfrm>
            <a:off x="655530" y="14554942"/>
            <a:ext cx="3983872" cy="17020044"/>
          </a:xfrm>
          <a:prstGeom prst="rect">
            <a:avLst/>
          </a:prstGeom>
          <a:noFill/>
        </p:spPr>
        <p:txBody>
          <a:bodyPr wrap="square" rtlCol="0">
            <a:spAutoFit/>
          </a:bodyPr>
          <a:lstStyle/>
          <a:p>
            <a:r>
              <a:rPr lang="en-US" altLang="ko-KR" sz="2000" smtClean="0">
                <a:latin typeface="Malgun Gothic" panose="020B0503020000020004" pitchFamily="34" charset="-127"/>
                <a:ea typeface="Malgun Gothic" panose="020B0503020000020004" pitchFamily="34" charset="-127"/>
              </a:rPr>
              <a:t>In </a:t>
            </a:r>
            <a:r>
              <a:rPr lang="en-US" altLang="ko-KR" sz="2000" dirty="0">
                <a:latin typeface="Malgun Gothic" panose="020B0503020000020004" pitchFamily="34" charset="-127"/>
                <a:ea typeface="Malgun Gothic" panose="020B0503020000020004" pitchFamily="34" charset="-127"/>
              </a:rPr>
              <a:t>order to record data on the posture of people </a:t>
            </a:r>
            <a:r>
              <a:rPr lang="en-US" altLang="ko-KR" sz="2000">
                <a:latin typeface="Malgun Gothic" panose="020B0503020000020004" pitchFamily="34" charset="-127"/>
                <a:ea typeface="Malgun Gothic" panose="020B0503020000020004" pitchFamily="34" charset="-127"/>
              </a:rPr>
              <a:t>in </a:t>
            </a:r>
            <a:r>
              <a:rPr lang="en-US" altLang="ko-KR" sz="2000" smtClean="0">
                <a:latin typeface="Malgun Gothic" panose="020B0503020000020004" pitchFamily="34" charset="-127"/>
                <a:ea typeface="Malgun Gothic" panose="020B0503020000020004" pitchFamily="34" charset="-127"/>
              </a:rPr>
              <a:t>movement</a:t>
            </a:r>
            <a:r>
              <a:rPr lang="en-US" altLang="ko-KR" sz="2000" dirty="0">
                <a:latin typeface="Malgun Gothic" panose="020B0503020000020004" pitchFamily="34" charset="-127"/>
                <a:ea typeface="Malgun Gothic" panose="020B0503020000020004" pitchFamily="34" charset="-127"/>
              </a:rPr>
              <a:t>, </a:t>
            </a:r>
            <a:r>
              <a:rPr lang="en-US" altLang="ko-KR" sz="2000" dirty="0" err="1">
                <a:latin typeface="Malgun Gothic" panose="020B0503020000020004" pitchFamily="34" charset="-127"/>
                <a:ea typeface="Malgun Gothic" panose="020B0503020000020004" pitchFamily="34" charset="-127"/>
              </a:rPr>
              <a:t>Essilor</a:t>
            </a:r>
            <a:r>
              <a:rPr lang="en-US" altLang="ko-KR" sz="2000" dirty="0">
                <a:latin typeface="Malgun Gothic" panose="020B0503020000020004" pitchFamily="34" charset="-127"/>
                <a:ea typeface="Malgun Gothic" panose="020B0503020000020004" pitchFamily="34" charset="-127"/>
              </a:rPr>
              <a:t> acquired a technical platform called </a:t>
            </a:r>
            <a:r>
              <a:rPr lang="en-US" altLang="ko-KR" sz="2000" dirty="0" err="1">
                <a:latin typeface="Malgun Gothic" panose="020B0503020000020004" pitchFamily="34" charset="-127"/>
                <a:ea typeface="Malgun Gothic" panose="020B0503020000020004" pitchFamily="34" charset="-127"/>
              </a:rPr>
              <a:t>MoViS</a:t>
            </a:r>
            <a:r>
              <a:rPr lang="en-US" altLang="ko-KR" sz="2000" dirty="0">
                <a:latin typeface="Malgun Gothic" panose="020B0503020000020004" pitchFamily="34" charset="-127"/>
                <a:ea typeface="Malgun Gothic" panose="020B0503020000020004" pitchFamily="34" charset="-127"/>
              </a:rPr>
              <a:t> (Motion and Vision Science) equipped with a motion capture system (VICON©) comprising eight synchronized infrared cameras that can capture the coordinates (X, Y, Z) of retro-reflective markers in real time (Fig. </a:t>
            </a:r>
            <a:r>
              <a:rPr lang="en-US" altLang="ko-KR" sz="2000" smtClean="0">
                <a:latin typeface="Malgun Gothic" panose="020B0503020000020004" pitchFamily="34" charset="-127"/>
                <a:ea typeface="Malgun Gothic" panose="020B0503020000020004" pitchFamily="34" charset="-127"/>
              </a:rPr>
              <a:t>1).</a:t>
            </a:r>
            <a:endParaRPr lang="en-US" altLang="ko-KR" sz="2000" dirty="0">
              <a:latin typeface="Malgun Gothic" panose="020B0503020000020004" pitchFamily="34" charset="-127"/>
              <a:ea typeface="Malgun Gothic" panose="020B0503020000020004" pitchFamily="34" charset="-127"/>
            </a:endParaRPr>
          </a:p>
          <a:p>
            <a:r>
              <a:rPr lang="en-US" altLang="ko-KR" sz="2000" dirty="0">
                <a:latin typeface="Malgun Gothic" panose="020B0503020000020004" pitchFamily="34" charset="-127"/>
                <a:ea typeface="Malgun Gothic" panose="020B0503020000020004" pitchFamily="34" charset="-127"/>
              </a:rPr>
              <a:t>Each subject was first fitted with a headset equipped with four markers, and we placed four other markers on the upper part of his or her body to mark the position of the trunk (Fig </a:t>
            </a:r>
            <a:r>
              <a:rPr lang="en-US" altLang="ko-KR" sz="2000" dirty="0" smtClean="0">
                <a:latin typeface="Malgun Gothic" panose="020B0503020000020004" pitchFamily="34" charset="-127"/>
                <a:ea typeface="Malgun Gothic" panose="020B0503020000020004" pitchFamily="34" charset="-127"/>
              </a:rPr>
              <a:t>2). </a:t>
            </a:r>
            <a:endParaRPr lang="en-US" altLang="ko-KR" sz="2000" dirty="0">
              <a:latin typeface="Malgun Gothic" panose="020B0503020000020004" pitchFamily="34" charset="-127"/>
              <a:ea typeface="Malgun Gothic" panose="020B0503020000020004" pitchFamily="34" charset="-127"/>
            </a:endParaRPr>
          </a:p>
          <a:p>
            <a:r>
              <a:rPr lang="en-US" altLang="ko-KR" sz="2000" dirty="0">
                <a:latin typeface="Malgun Gothic" panose="020B0503020000020004" pitchFamily="34" charset="-127"/>
                <a:ea typeface="Malgun Gothic" panose="020B0503020000020004" pitchFamily="34" charset="-127"/>
              </a:rPr>
              <a:t>Before starting the experiment, we took a series of photographs of the subject’s head, which were used to calculate the position of the axis of rotation of each eye in the headset’s reference point. Then, to be able to measure head and eye movements, we needed a reference position looking straight ahead. For this, the subject had to stand </a:t>
            </a:r>
            <a:r>
              <a:rPr lang="en-US" altLang="ko-KR" sz="2000">
                <a:latin typeface="Malgun Gothic" panose="020B0503020000020004" pitchFamily="34" charset="-127"/>
                <a:ea typeface="Malgun Gothic" panose="020B0503020000020004" pitchFamily="34" charset="-127"/>
              </a:rPr>
              <a:t>about </a:t>
            </a:r>
            <a:r>
              <a:rPr lang="en-US" altLang="ko-KR" sz="2000" smtClean="0">
                <a:latin typeface="Malgun Gothic" panose="020B0503020000020004" pitchFamily="34" charset="-127"/>
                <a:ea typeface="Malgun Gothic" panose="020B0503020000020004" pitchFamily="34" charset="-127"/>
              </a:rPr>
              <a:t>2m </a:t>
            </a:r>
            <a:r>
              <a:rPr lang="en-US" altLang="ko-KR" sz="2000" dirty="0">
                <a:latin typeface="Malgun Gothic" panose="020B0503020000020004" pitchFamily="34" charset="-127"/>
                <a:ea typeface="Malgun Gothic" panose="020B0503020000020004" pitchFamily="34" charset="-127"/>
              </a:rPr>
              <a:t>in front of a mirror and look at the root of his or her nose in the mirror (Fig. </a:t>
            </a:r>
            <a:r>
              <a:rPr lang="en-US" altLang="ko-KR" sz="2000" dirty="0" smtClean="0">
                <a:latin typeface="Malgun Gothic" panose="020B0503020000020004" pitchFamily="34" charset="-127"/>
                <a:ea typeface="Malgun Gothic" panose="020B0503020000020004" pitchFamily="34" charset="-127"/>
              </a:rPr>
              <a:t>3). </a:t>
            </a:r>
            <a:r>
              <a:rPr lang="en-US" altLang="ko-KR" sz="2000" dirty="0">
                <a:latin typeface="Malgun Gothic" panose="020B0503020000020004" pitchFamily="34" charset="-127"/>
                <a:ea typeface="Malgun Gothic" panose="020B0503020000020004" pitchFamily="34" charset="-127"/>
              </a:rPr>
              <a:t>Once the subject was in this position, we proceeded with the acquisition of the markers’ coordinates.</a:t>
            </a:r>
          </a:p>
          <a:p>
            <a:r>
              <a:rPr lang="en-US" sz="2000" b="1" smtClean="0">
                <a:latin typeface="Malgun Gothic" panose="020B0503020000020004" pitchFamily="34" charset="-127"/>
                <a:ea typeface="Malgun Gothic" panose="020B0503020000020004" pitchFamily="34" charset="-127"/>
              </a:rPr>
              <a:t>Procedure</a:t>
            </a:r>
            <a:endParaRPr lang="en-US" sz="2000" b="1" dirty="0">
              <a:latin typeface="Malgun Gothic" panose="020B0503020000020004" pitchFamily="34" charset="-127"/>
              <a:ea typeface="Malgun Gothic" panose="020B0503020000020004" pitchFamily="34" charset="-127"/>
            </a:endParaRPr>
          </a:p>
          <a:p>
            <a:r>
              <a:rPr lang="en-US" sz="2000" dirty="0">
                <a:latin typeface="Malgun Gothic" panose="020B0503020000020004" pitchFamily="34" charset="-127"/>
                <a:ea typeface="Malgun Gothic" panose="020B0503020000020004" pitchFamily="34" charset="-127"/>
              </a:rPr>
              <a:t>Once the calibration phase was completed, the subject had </a:t>
            </a:r>
            <a:r>
              <a:rPr lang="en-US" sz="2000">
                <a:latin typeface="Malgun Gothic" panose="020B0503020000020004" pitchFamily="34" charset="-127"/>
                <a:ea typeface="Malgun Gothic" panose="020B0503020000020004" pitchFamily="34" charset="-127"/>
              </a:rPr>
              <a:t>to </a:t>
            </a:r>
            <a:endParaRPr lang="en-US" sz="2000" smtClean="0">
              <a:latin typeface="Malgun Gothic" panose="020B0503020000020004" pitchFamily="34" charset="-127"/>
              <a:ea typeface="Malgun Gothic" panose="020B0503020000020004" pitchFamily="34" charset="-127"/>
            </a:endParaRPr>
          </a:p>
          <a:p>
            <a:r>
              <a:rPr lang="en-US" sz="2000" smtClean="0">
                <a:latin typeface="Malgun Gothic" panose="020B0503020000020004" pitchFamily="34" charset="-127"/>
                <a:ea typeface="Malgun Gothic" panose="020B0503020000020004" pitchFamily="34" charset="-127"/>
              </a:rPr>
              <a:t>follow </a:t>
            </a:r>
            <a:r>
              <a:rPr lang="en-US" sz="2000" dirty="0">
                <a:latin typeface="Malgun Gothic" panose="020B0503020000020004" pitchFamily="34" charset="-127"/>
                <a:ea typeface="Malgun Gothic" panose="020B0503020000020004" pitchFamily="34" charset="-127"/>
              </a:rPr>
              <a:t>a specific scenario in which he or she performed fourteen activities one after the other, on three different devices, in three different positions. (Tab. 1</a:t>
            </a:r>
            <a:r>
              <a:rPr lang="en-US" sz="2000">
                <a:latin typeface="Malgun Gothic" panose="020B0503020000020004" pitchFamily="34" charset="-127"/>
                <a:ea typeface="Malgun Gothic" panose="020B0503020000020004" pitchFamily="34" charset="-127"/>
              </a:rPr>
              <a:t>). </a:t>
            </a:r>
            <a:endParaRPr lang="en-US" sz="2000" smtClean="0">
              <a:latin typeface="Malgun Gothic" panose="020B0503020000020004" pitchFamily="34" charset="-127"/>
              <a:ea typeface="Malgun Gothic" panose="020B0503020000020004" pitchFamily="34" charset="-127"/>
            </a:endParaRPr>
          </a:p>
          <a:p>
            <a:r>
              <a:rPr lang="en-US" sz="2000" smtClean="0">
                <a:latin typeface="Malgun Gothic" panose="020B0503020000020004" pitchFamily="34" charset="-127"/>
                <a:ea typeface="Malgun Gothic" panose="020B0503020000020004" pitchFamily="34" charset="-127"/>
              </a:rPr>
              <a:t>For </a:t>
            </a:r>
            <a:r>
              <a:rPr lang="en-US" sz="2000" dirty="0">
                <a:latin typeface="Malgun Gothic" panose="020B0503020000020004" pitchFamily="34" charset="-127"/>
                <a:ea typeface="Malgun Gothic" panose="020B0503020000020004" pitchFamily="34" charset="-127"/>
              </a:rPr>
              <a:t>each of the fourteen activities, we processed the data </a:t>
            </a:r>
            <a:r>
              <a:rPr lang="en-US" sz="2000">
                <a:latin typeface="Malgun Gothic" panose="020B0503020000020004" pitchFamily="34" charset="-127"/>
                <a:ea typeface="Malgun Gothic" panose="020B0503020000020004" pitchFamily="34" charset="-127"/>
              </a:rPr>
              <a:t>on </a:t>
            </a:r>
            <a:endParaRPr lang="en-US" sz="2000" smtClean="0">
              <a:latin typeface="Malgun Gothic" panose="020B0503020000020004" pitchFamily="34" charset="-127"/>
              <a:ea typeface="Malgun Gothic" panose="020B0503020000020004" pitchFamily="34" charset="-127"/>
            </a:endParaRPr>
          </a:p>
          <a:p>
            <a:r>
              <a:rPr lang="en-US" sz="2000" smtClean="0">
                <a:latin typeface="Malgun Gothic" panose="020B0503020000020004" pitchFamily="34" charset="-127"/>
                <a:ea typeface="Malgun Gothic" panose="020B0503020000020004" pitchFamily="34" charset="-127"/>
              </a:rPr>
              <a:t>the </a:t>
            </a:r>
            <a:r>
              <a:rPr lang="en-US" sz="2000" dirty="0">
                <a:latin typeface="Malgun Gothic" panose="020B0503020000020004" pitchFamily="34" charset="-127"/>
                <a:ea typeface="Malgun Gothic" panose="020B0503020000020004" pitchFamily="34" charset="-127"/>
              </a:rPr>
              <a:t>positions of the axis of rotation of the eyes, the </a:t>
            </a:r>
            <a:r>
              <a:rPr lang="en-US" sz="2000">
                <a:latin typeface="Malgun Gothic" panose="020B0503020000020004" pitchFamily="34" charset="-127"/>
                <a:ea typeface="Malgun Gothic" panose="020B0503020000020004" pitchFamily="34" charset="-127"/>
              </a:rPr>
              <a:t>device </a:t>
            </a:r>
            <a:r>
              <a:rPr lang="en-US" sz="2000" smtClean="0">
                <a:latin typeface="Malgun Gothic" panose="020B0503020000020004" pitchFamily="34" charset="-127"/>
                <a:ea typeface="Malgun Gothic" panose="020B0503020000020004" pitchFamily="34" charset="-127"/>
              </a:rPr>
              <a:t>and</a:t>
            </a:r>
          </a:p>
          <a:p>
            <a:r>
              <a:rPr lang="en-US" sz="2000" smtClean="0">
                <a:latin typeface="Malgun Gothic" panose="020B0503020000020004" pitchFamily="34" charset="-127"/>
                <a:ea typeface="Malgun Gothic" panose="020B0503020000020004" pitchFamily="34" charset="-127"/>
              </a:rPr>
              <a:t> </a:t>
            </a:r>
            <a:r>
              <a:rPr lang="en-US" sz="2000" dirty="0">
                <a:latin typeface="Malgun Gothic" panose="020B0503020000020004" pitchFamily="34" charset="-127"/>
                <a:ea typeface="Malgun Gothic" panose="020B0503020000020004" pitchFamily="34" charset="-127"/>
              </a:rPr>
              <a:t>the trunk so as to extract such data as: eye-screen distance, </a:t>
            </a:r>
            <a:r>
              <a:rPr lang="en-US" sz="2000">
                <a:latin typeface="Malgun Gothic" panose="020B0503020000020004" pitchFamily="34" charset="-127"/>
                <a:ea typeface="Malgun Gothic" panose="020B0503020000020004" pitchFamily="34" charset="-127"/>
              </a:rPr>
              <a:t>eye </a:t>
            </a:r>
            <a:endParaRPr lang="en-US" sz="2000" smtClean="0">
              <a:latin typeface="Malgun Gothic" panose="020B0503020000020004" pitchFamily="34" charset="-127"/>
              <a:ea typeface="Malgun Gothic" panose="020B0503020000020004" pitchFamily="34" charset="-127"/>
            </a:endParaRPr>
          </a:p>
          <a:p>
            <a:r>
              <a:rPr lang="en-US" sz="2000" smtClean="0">
                <a:latin typeface="Malgun Gothic" panose="020B0503020000020004" pitchFamily="34" charset="-127"/>
                <a:ea typeface="Malgun Gothic" panose="020B0503020000020004" pitchFamily="34" charset="-127"/>
              </a:rPr>
              <a:t>declination</a:t>
            </a:r>
            <a:r>
              <a:rPr lang="en-US" sz="2000" dirty="0">
                <a:latin typeface="Malgun Gothic" panose="020B0503020000020004" pitchFamily="34" charset="-127"/>
                <a:ea typeface="Malgun Gothic" panose="020B0503020000020004" pitchFamily="34" charset="-127"/>
              </a:rPr>
              <a:t>, rotation of the </a:t>
            </a:r>
            <a:r>
              <a:rPr lang="en-US" sz="2000">
                <a:latin typeface="Malgun Gothic" panose="020B0503020000020004" pitchFamily="34" charset="-127"/>
                <a:ea typeface="Malgun Gothic" panose="020B0503020000020004" pitchFamily="34" charset="-127"/>
              </a:rPr>
              <a:t>head </a:t>
            </a:r>
            <a:endParaRPr lang="en-US" sz="2000" smtClean="0">
              <a:latin typeface="Malgun Gothic" panose="020B0503020000020004" pitchFamily="34" charset="-127"/>
              <a:ea typeface="Malgun Gothic" panose="020B0503020000020004" pitchFamily="34" charset="-127"/>
            </a:endParaRPr>
          </a:p>
          <a:p>
            <a:r>
              <a:rPr lang="en-US" sz="2000" smtClean="0">
                <a:latin typeface="Malgun Gothic" panose="020B0503020000020004" pitchFamily="34" charset="-127"/>
                <a:ea typeface="Malgun Gothic" panose="020B0503020000020004" pitchFamily="34" charset="-127"/>
              </a:rPr>
              <a:t>relative </a:t>
            </a:r>
            <a:r>
              <a:rPr lang="en-US" sz="2000" dirty="0">
                <a:latin typeface="Malgun Gothic" panose="020B0503020000020004" pitchFamily="34" charset="-127"/>
                <a:ea typeface="Malgun Gothic" panose="020B0503020000020004" pitchFamily="34" charset="-127"/>
              </a:rPr>
              <a:t>to the trunk and </a:t>
            </a:r>
            <a:r>
              <a:rPr lang="en-US" sz="2000">
                <a:latin typeface="Malgun Gothic" panose="020B0503020000020004" pitchFamily="34" charset="-127"/>
                <a:ea typeface="Malgun Gothic" panose="020B0503020000020004" pitchFamily="34" charset="-127"/>
              </a:rPr>
              <a:t>rolling </a:t>
            </a:r>
            <a:endParaRPr lang="en-US" sz="2000" smtClean="0">
              <a:latin typeface="Malgun Gothic" panose="020B0503020000020004" pitchFamily="34" charset="-127"/>
              <a:ea typeface="Malgun Gothic" panose="020B0503020000020004" pitchFamily="34" charset="-127"/>
            </a:endParaRPr>
          </a:p>
          <a:p>
            <a:r>
              <a:rPr lang="en-US" sz="2000" smtClean="0">
                <a:latin typeface="Malgun Gothic" panose="020B0503020000020004" pitchFamily="34" charset="-127"/>
                <a:ea typeface="Malgun Gothic" panose="020B0503020000020004" pitchFamily="34" charset="-127"/>
              </a:rPr>
              <a:t>of </a:t>
            </a:r>
            <a:r>
              <a:rPr lang="en-US" sz="2000" dirty="0">
                <a:latin typeface="Malgun Gothic" panose="020B0503020000020004" pitchFamily="34" charset="-127"/>
                <a:ea typeface="Malgun Gothic" panose="020B0503020000020004" pitchFamily="34" charset="-127"/>
              </a:rPr>
              <a:t>the head</a:t>
            </a:r>
          </a:p>
          <a:p>
            <a:endParaRPr lang="en-US" sz="2000" dirty="0">
              <a:latin typeface="Malgun Gothic" panose="020B0503020000020004" pitchFamily="34" charset="-127"/>
              <a:ea typeface="Malgun Gothic" panose="020B0503020000020004" pitchFamily="34" charset="-127"/>
            </a:endParaRPr>
          </a:p>
        </p:txBody>
      </p:sp>
      <p:sp>
        <p:nvSpPr>
          <p:cNvPr id="70" name="TextBox 69">
            <a:extLst>
              <a:ext uri="{FF2B5EF4-FFF2-40B4-BE49-F238E27FC236}">
                <a16:creationId xmlns:a16="http://schemas.microsoft.com/office/drawing/2014/main" id="{ABAAA602-D249-0547-BCFD-008EA933FFD6}"/>
              </a:ext>
            </a:extLst>
          </p:cNvPr>
          <p:cNvSpPr txBox="1"/>
          <p:nvPr/>
        </p:nvSpPr>
        <p:spPr>
          <a:xfrm>
            <a:off x="7794969" y="5947255"/>
            <a:ext cx="7893810" cy="18866703"/>
          </a:xfrm>
          <a:prstGeom prst="rect">
            <a:avLst/>
          </a:prstGeom>
          <a:noFill/>
        </p:spPr>
        <p:txBody>
          <a:bodyPr wrap="square" rtlCol="0">
            <a:spAutoFit/>
          </a:bodyPr>
          <a:lstStyle/>
          <a:p>
            <a:r>
              <a:rPr lang="en-US" altLang="ko-KR" sz="2000" b="1" dirty="0">
                <a:latin typeface="Malgun Gothic" panose="020B0503020000020004" pitchFamily="34" charset="-127"/>
                <a:ea typeface="Malgun Gothic" panose="020B0503020000020004" pitchFamily="34" charset="-127"/>
              </a:rPr>
              <a:t>Eye-screen </a:t>
            </a:r>
            <a:r>
              <a:rPr lang="en-US" altLang="ko-KR" sz="2000" b="1" dirty="0" smtClean="0">
                <a:latin typeface="Malgun Gothic" panose="020B0503020000020004" pitchFamily="34" charset="-127"/>
                <a:ea typeface="Malgun Gothic" panose="020B0503020000020004" pitchFamily="34" charset="-127"/>
              </a:rPr>
              <a:t>distance</a:t>
            </a:r>
          </a:p>
          <a:p>
            <a:r>
              <a:rPr lang="en-US" altLang="ko-KR" sz="2000" dirty="0" smtClean="0">
                <a:latin typeface="Malgun Gothic" panose="020B0503020000020004" pitchFamily="34" charset="-127"/>
                <a:ea typeface="Malgun Gothic" panose="020B0503020000020004" pitchFamily="34" charset="-127"/>
              </a:rPr>
              <a:t>The </a:t>
            </a:r>
            <a:r>
              <a:rPr lang="en-US" altLang="ko-KR" sz="2000" dirty="0">
                <a:latin typeface="Malgun Gothic" panose="020B0503020000020004" pitchFamily="34" charset="-127"/>
                <a:ea typeface="Malgun Gothic" panose="020B0503020000020004" pitchFamily="34" charset="-127"/>
              </a:rPr>
              <a:t>mean distance from the screen was 33.8 cm for the SCIENCE smartphone (SD 5.1 cm) Fig. </a:t>
            </a:r>
            <a:r>
              <a:rPr lang="en-US" altLang="ko-KR" sz="2000" dirty="0" smtClean="0">
                <a:latin typeface="Malgun Gothic" panose="020B0503020000020004" pitchFamily="34" charset="-127"/>
                <a:ea typeface="Malgun Gothic" panose="020B0503020000020004" pitchFamily="34" charset="-127"/>
              </a:rPr>
              <a:t>4; </a:t>
            </a:r>
            <a:r>
              <a:rPr lang="en-US" altLang="ko-KR" sz="2000" dirty="0">
                <a:latin typeface="Malgun Gothic" panose="020B0503020000020004" pitchFamily="34" charset="-127"/>
                <a:ea typeface="Malgun Gothic" panose="020B0503020000020004" pitchFamily="34" charset="-127"/>
              </a:rPr>
              <a:t>38 cm for the e-book reader (SD 6.5 cm) and 39.7 cm for the tablet (SD 6 cm). Analysis of variance shows that there are significant differences between activities (F(14.294)=11.662 and p&lt;0.05). Planned comparison analysis showed a significant difference (t(21)=7.358; MSE= 0.727; P=3.06E-7 &lt; 0.05; d=1.56 ; CI95%[3.9; 6.8]) between small screens (4 inches for the smartphone) versus large screens (6 inches and 9.7 inches respectively for the e-book reader and the tablet). The smaller the screen, the closer the distance of use</a:t>
            </a:r>
            <a:r>
              <a:rPr lang="en-US" altLang="ko-KR" sz="2000">
                <a:latin typeface="Malgun Gothic" panose="020B0503020000020004" pitchFamily="34" charset="-127"/>
                <a:ea typeface="Malgun Gothic" panose="020B0503020000020004" pitchFamily="34" charset="-127"/>
              </a:rPr>
              <a:t>. </a:t>
            </a:r>
            <a:endParaRPr lang="en-US" altLang="ko-KR" sz="2000" smtClean="0">
              <a:latin typeface="Malgun Gothic" panose="020B0503020000020004" pitchFamily="34" charset="-127"/>
              <a:ea typeface="Malgun Gothic" panose="020B0503020000020004" pitchFamily="34" charset="-127"/>
            </a:endParaRPr>
          </a:p>
          <a:p>
            <a:r>
              <a:rPr lang="en-US" altLang="ko-KR" sz="2000" b="1" smtClean="0">
                <a:latin typeface="Malgun Gothic" panose="020B0503020000020004" pitchFamily="34" charset="-127"/>
                <a:ea typeface="Malgun Gothic" panose="020B0503020000020004" pitchFamily="34" charset="-127"/>
              </a:rPr>
              <a:t>Eye </a:t>
            </a:r>
            <a:r>
              <a:rPr lang="en-US" altLang="ko-KR" sz="2000" b="1" dirty="0">
                <a:latin typeface="Malgun Gothic" panose="020B0503020000020004" pitchFamily="34" charset="-127"/>
                <a:ea typeface="Malgun Gothic" panose="020B0503020000020004" pitchFamily="34" charset="-127"/>
              </a:rPr>
              <a:t>declination</a:t>
            </a:r>
          </a:p>
          <a:p>
            <a:r>
              <a:rPr lang="en-US" altLang="ko-KR" sz="2000" dirty="0">
                <a:latin typeface="Malgun Gothic" panose="020B0503020000020004" pitchFamily="34" charset="-127"/>
                <a:ea typeface="Malgun Gothic" panose="020B0503020000020004" pitchFamily="34" charset="-127"/>
              </a:rPr>
              <a:t>The mean eye declination angle was 25.6° for the smartphone (SD 7.2°) (Fig. 5</a:t>
            </a:r>
            <a:r>
              <a:rPr lang="en-US" altLang="ko-KR" sz="2000" dirty="0" smtClean="0">
                <a:latin typeface="Malgun Gothic" panose="020B0503020000020004" pitchFamily="34" charset="-127"/>
                <a:ea typeface="Malgun Gothic" panose="020B0503020000020004" pitchFamily="34" charset="-127"/>
              </a:rPr>
              <a:t>); </a:t>
            </a:r>
            <a:r>
              <a:rPr lang="en-US" altLang="ko-KR" sz="2000" dirty="0">
                <a:latin typeface="Malgun Gothic" panose="020B0503020000020004" pitchFamily="34" charset="-127"/>
                <a:ea typeface="Malgun Gothic" panose="020B0503020000020004" pitchFamily="34" charset="-127"/>
              </a:rPr>
              <a:t>20.2° for the e-book reader (SD 7.2°) and 20.3° for the tablet (SD 7.7°). Analysis of variance shows that there are significant differences between activities (F(14.280)=15.641 and p&lt;0.05). Planned comparison analysis showed a significant difference (t(20)=5.872; MSE= 0.920; P=4.96E-7 &lt; 0.05; d=1.58 ; CI95%[4.9; 8.5]) between standing and seated positions. But since the device most frequently used standing is the smartphone, we also found a significant difference between the smartphone and the two other devices (t(20)=6.942; MSE= 0.773; P=9.67E-7 &lt; 0.05; d=1.51; CI95%[3.8; 6.9]). (Fig. 5</a:t>
            </a:r>
            <a:r>
              <a:rPr lang="en-US" altLang="ko-KR" sz="2000" dirty="0" smtClean="0">
                <a:latin typeface="Malgun Gothic" panose="020B0503020000020004" pitchFamily="34" charset="-127"/>
                <a:ea typeface="Malgun Gothic" panose="020B0503020000020004" pitchFamily="34" charset="-127"/>
              </a:rPr>
              <a:t>a </a:t>
            </a:r>
            <a:r>
              <a:rPr lang="en-US" altLang="ko-KR" sz="2000" dirty="0">
                <a:latin typeface="Malgun Gothic" panose="020B0503020000020004" pitchFamily="34" charset="-127"/>
                <a:ea typeface="Malgun Gothic" panose="020B0503020000020004" pitchFamily="34" charset="-127"/>
              </a:rPr>
              <a:t>and Fig. 5</a:t>
            </a:r>
            <a:r>
              <a:rPr lang="en-US" altLang="ko-KR" sz="2000" dirty="0" smtClean="0">
                <a:latin typeface="Malgun Gothic" panose="020B0503020000020004" pitchFamily="34" charset="-127"/>
                <a:ea typeface="Malgun Gothic" panose="020B0503020000020004" pitchFamily="34" charset="-127"/>
              </a:rPr>
              <a:t>b</a:t>
            </a:r>
            <a:r>
              <a:rPr lang="en-US" altLang="ko-KR" sz="2000" dirty="0">
                <a:latin typeface="Malgun Gothic" panose="020B0503020000020004" pitchFamily="34" charset="-127"/>
                <a:ea typeface="Malgun Gothic" panose="020B0503020000020004" pitchFamily="34" charset="-127"/>
              </a:rPr>
              <a:t>)  By comparison, a study conducted internally on forty subjects showed that the mean eye declination angle for reading on paper is 18.7° (SD 6.1°) and for writing on paper is 13.8° (SD 8.8°). Eye declination in the use of recent digital devices is thus much more pronounced than is the case during use of paper </a:t>
            </a:r>
            <a:r>
              <a:rPr lang="en-US" altLang="ko-KR" sz="2000" dirty="0" smtClean="0">
                <a:latin typeface="Malgun Gothic" panose="020B0503020000020004" pitchFamily="34" charset="-127"/>
                <a:ea typeface="Malgun Gothic" panose="020B0503020000020004" pitchFamily="34" charset="-127"/>
              </a:rPr>
              <a:t>media.</a:t>
            </a:r>
          </a:p>
          <a:p>
            <a:endParaRPr lang="en-US" sz="2000" dirty="0" smtClean="0">
              <a:latin typeface="Malgun Gothic" panose="020B0503020000020004" pitchFamily="34" charset="-127"/>
              <a:ea typeface="Malgun Gothic" panose="020B0503020000020004" pitchFamily="34" charset="-127"/>
            </a:endParaRPr>
          </a:p>
          <a:p>
            <a:r>
              <a:rPr lang="en-US" sz="2000" b="1" dirty="0">
                <a:latin typeface="Malgun Gothic" panose="020B0503020000020004" pitchFamily="34" charset="-127"/>
                <a:ea typeface="Malgun Gothic" panose="020B0503020000020004" pitchFamily="34" charset="-127"/>
              </a:rPr>
              <a:t>Other data</a:t>
            </a:r>
          </a:p>
          <a:p>
            <a:r>
              <a:rPr lang="en-US" sz="2000" b="1" dirty="0">
                <a:latin typeface="Malgun Gothic" panose="020B0503020000020004" pitchFamily="34" charset="-127"/>
                <a:ea typeface="Malgun Gothic" panose="020B0503020000020004" pitchFamily="34" charset="-127"/>
              </a:rPr>
              <a:t>Head rotation relative to the trunk  </a:t>
            </a:r>
            <a:endParaRPr lang="en-US" sz="2000" b="1" dirty="0" smtClean="0">
              <a:latin typeface="Malgun Gothic" panose="020B0503020000020004" pitchFamily="34" charset="-127"/>
              <a:ea typeface="Malgun Gothic" panose="020B0503020000020004" pitchFamily="34" charset="-127"/>
            </a:endParaRPr>
          </a:p>
          <a:p>
            <a:r>
              <a:rPr lang="en-US" sz="2000" dirty="0" smtClean="0">
                <a:latin typeface="Malgun Gothic" panose="020B0503020000020004" pitchFamily="34" charset="-127"/>
                <a:ea typeface="Malgun Gothic" panose="020B0503020000020004" pitchFamily="34" charset="-127"/>
              </a:rPr>
              <a:t>We </a:t>
            </a:r>
            <a:r>
              <a:rPr lang="en-US" sz="2000" dirty="0">
                <a:latin typeface="Malgun Gothic" panose="020B0503020000020004" pitchFamily="34" charset="-127"/>
                <a:ea typeface="Malgun Gothic" panose="020B0503020000020004" pitchFamily="34" charset="-127"/>
              </a:rPr>
              <a:t>measured the angle in a horizontal plane between the head and the trunk. Analysis of variance shows that there are no significant differences between activities: F(14.266)=1.7223 and p=0.051. The mean angle between the head and the trunk is -0.3° (SD 5°) where a negative angle indicates head rotation to the left</a:t>
            </a:r>
            <a:r>
              <a:rPr lang="en-US" sz="2000">
                <a:latin typeface="Malgun Gothic" panose="020B0503020000020004" pitchFamily="34" charset="-127"/>
                <a:ea typeface="Malgun Gothic" panose="020B0503020000020004" pitchFamily="34" charset="-127"/>
              </a:rPr>
              <a:t>. </a:t>
            </a:r>
            <a:endParaRPr lang="en-US" sz="2000" smtClean="0">
              <a:latin typeface="Malgun Gothic" panose="020B0503020000020004" pitchFamily="34" charset="-127"/>
              <a:ea typeface="Malgun Gothic" panose="020B0503020000020004" pitchFamily="34" charset="-127"/>
            </a:endParaRPr>
          </a:p>
          <a:p>
            <a:r>
              <a:rPr lang="en-US" sz="2000" smtClean="0">
                <a:latin typeface="Malgun Gothic" panose="020B0503020000020004" pitchFamily="34" charset="-127"/>
                <a:ea typeface="Malgun Gothic" panose="020B0503020000020004" pitchFamily="34" charset="-127"/>
              </a:rPr>
              <a:t>Since </a:t>
            </a:r>
            <a:r>
              <a:rPr lang="en-US" sz="2000" dirty="0">
                <a:latin typeface="Malgun Gothic" panose="020B0503020000020004" pitchFamily="34" charset="-127"/>
                <a:ea typeface="Malgun Gothic" panose="020B0503020000020004" pitchFamily="34" charset="-127"/>
              </a:rPr>
              <a:t>the mean angle is very small, we can conclude that when using digital devices, the head remains perpendicular to the </a:t>
            </a:r>
            <a:r>
              <a:rPr lang="en-US" sz="2000">
                <a:latin typeface="Malgun Gothic" panose="020B0503020000020004" pitchFamily="34" charset="-127"/>
                <a:ea typeface="Malgun Gothic" panose="020B0503020000020004" pitchFamily="34" charset="-127"/>
              </a:rPr>
              <a:t>trunk </a:t>
            </a:r>
            <a:endParaRPr lang="en-US" sz="2000" smtClean="0">
              <a:latin typeface="Malgun Gothic" panose="020B0503020000020004" pitchFamily="34" charset="-127"/>
              <a:ea typeface="Malgun Gothic" panose="020B0503020000020004" pitchFamily="34" charset="-127"/>
            </a:endParaRPr>
          </a:p>
          <a:p>
            <a:r>
              <a:rPr lang="en-US" sz="2000" smtClean="0">
                <a:latin typeface="Malgun Gothic" panose="020B0503020000020004" pitchFamily="34" charset="-127"/>
                <a:ea typeface="Malgun Gothic" panose="020B0503020000020004" pitchFamily="34" charset="-127"/>
              </a:rPr>
              <a:t>(</a:t>
            </a:r>
            <a:r>
              <a:rPr lang="en-US" sz="2000" dirty="0">
                <a:latin typeface="Malgun Gothic" panose="020B0503020000020004" pitchFamily="34" charset="-127"/>
                <a:ea typeface="Malgun Gothic" panose="020B0503020000020004" pitchFamily="34" charset="-127"/>
              </a:rPr>
              <a:t>Fig. </a:t>
            </a:r>
            <a:r>
              <a:rPr lang="en-US" sz="2000" dirty="0" smtClean="0">
                <a:latin typeface="Malgun Gothic" panose="020B0503020000020004" pitchFamily="34" charset="-127"/>
                <a:ea typeface="Malgun Gothic" panose="020B0503020000020004" pitchFamily="34" charset="-127"/>
              </a:rPr>
              <a:t>6</a:t>
            </a:r>
            <a:r>
              <a:rPr lang="en-US" sz="2000" smtClean="0">
                <a:latin typeface="Malgun Gothic" panose="020B0503020000020004" pitchFamily="34" charset="-127"/>
                <a:ea typeface="Malgun Gothic" panose="020B0503020000020004" pitchFamily="34" charset="-127"/>
              </a:rPr>
              <a:t>). </a:t>
            </a:r>
            <a:endParaRPr lang="en-US" sz="2000" dirty="0">
              <a:latin typeface="Malgun Gothic" panose="020B0503020000020004" pitchFamily="34" charset="-127"/>
              <a:ea typeface="Malgun Gothic" panose="020B0503020000020004" pitchFamily="34" charset="-127"/>
            </a:endParaRPr>
          </a:p>
          <a:p>
            <a:r>
              <a:rPr lang="en-US" sz="2000" b="1" dirty="0">
                <a:latin typeface="Malgun Gothic" panose="020B0503020000020004" pitchFamily="34" charset="-127"/>
                <a:ea typeface="Malgun Gothic" panose="020B0503020000020004" pitchFamily="34" charset="-127"/>
              </a:rPr>
              <a:t>Roll angle of the head  </a:t>
            </a:r>
            <a:endParaRPr lang="en-US" sz="2000" b="1" dirty="0" smtClean="0">
              <a:latin typeface="Malgun Gothic" panose="020B0503020000020004" pitchFamily="34" charset="-127"/>
              <a:ea typeface="Malgun Gothic" panose="020B0503020000020004" pitchFamily="34" charset="-127"/>
            </a:endParaRPr>
          </a:p>
          <a:p>
            <a:r>
              <a:rPr lang="en-US" sz="2000" dirty="0" smtClean="0">
                <a:latin typeface="Malgun Gothic" panose="020B0503020000020004" pitchFamily="34" charset="-127"/>
                <a:ea typeface="Malgun Gothic" panose="020B0503020000020004" pitchFamily="34" charset="-127"/>
              </a:rPr>
              <a:t>We </a:t>
            </a:r>
            <a:r>
              <a:rPr lang="en-US" sz="2000" dirty="0">
                <a:latin typeface="Malgun Gothic" panose="020B0503020000020004" pitchFamily="34" charset="-127"/>
                <a:ea typeface="Malgun Gothic" panose="020B0503020000020004" pitchFamily="34" charset="-127"/>
              </a:rPr>
              <a:t>also measured the roll angle of the head. Analysis of variance shows that there are significant differences between activities: F(14.238)=2.4875 and p=0.026 &lt; 0.05. However, planned comparison analysis shows no difference between devices or positions. </a:t>
            </a:r>
            <a:r>
              <a:rPr lang="en-US" sz="2000">
                <a:latin typeface="Malgun Gothic" panose="020B0503020000020004" pitchFamily="34" charset="-127"/>
                <a:ea typeface="Malgun Gothic" panose="020B0503020000020004" pitchFamily="34" charset="-127"/>
              </a:rPr>
              <a:t>The </a:t>
            </a:r>
            <a:endParaRPr lang="en-US" sz="2000" smtClean="0">
              <a:latin typeface="Malgun Gothic" panose="020B0503020000020004" pitchFamily="34" charset="-127"/>
              <a:ea typeface="Malgun Gothic" panose="020B0503020000020004" pitchFamily="34" charset="-127"/>
            </a:endParaRPr>
          </a:p>
          <a:p>
            <a:r>
              <a:rPr lang="en-US" sz="2000" smtClean="0">
                <a:latin typeface="Malgun Gothic" panose="020B0503020000020004" pitchFamily="34" charset="-127"/>
                <a:ea typeface="Malgun Gothic" panose="020B0503020000020004" pitchFamily="34" charset="-127"/>
              </a:rPr>
              <a:t>mean </a:t>
            </a:r>
            <a:r>
              <a:rPr lang="en-US" sz="2000" dirty="0">
                <a:latin typeface="Malgun Gothic" panose="020B0503020000020004" pitchFamily="34" charset="-127"/>
                <a:ea typeface="Malgun Gothic" panose="020B0503020000020004" pitchFamily="34" charset="-127"/>
              </a:rPr>
              <a:t>roll angle for all activities combined is -2.9° (SD 3.6</a:t>
            </a:r>
            <a:r>
              <a:rPr lang="en-US" sz="2000">
                <a:latin typeface="Malgun Gothic" panose="020B0503020000020004" pitchFamily="34" charset="-127"/>
                <a:ea typeface="Malgun Gothic" panose="020B0503020000020004" pitchFamily="34" charset="-127"/>
              </a:rPr>
              <a:t>°) </a:t>
            </a:r>
            <a:endParaRPr lang="en-US" sz="2000" smtClean="0">
              <a:latin typeface="Malgun Gothic" panose="020B0503020000020004" pitchFamily="34" charset="-127"/>
              <a:ea typeface="Malgun Gothic" panose="020B0503020000020004" pitchFamily="34" charset="-127"/>
            </a:endParaRPr>
          </a:p>
          <a:p>
            <a:r>
              <a:rPr lang="en-US" sz="2000" smtClean="0">
                <a:latin typeface="Malgun Gothic" panose="020B0503020000020004" pitchFamily="34" charset="-127"/>
                <a:ea typeface="Malgun Gothic" panose="020B0503020000020004" pitchFamily="34" charset="-127"/>
              </a:rPr>
              <a:t>where </a:t>
            </a:r>
            <a:r>
              <a:rPr lang="en-US" sz="2000" dirty="0">
                <a:latin typeface="Malgun Gothic" panose="020B0503020000020004" pitchFamily="34" charset="-127"/>
                <a:ea typeface="Malgun Gothic" panose="020B0503020000020004" pitchFamily="34" charset="-127"/>
              </a:rPr>
              <a:t>a negative angle indicates head rotation to the left. </a:t>
            </a:r>
            <a:r>
              <a:rPr lang="en-US" sz="2000">
                <a:latin typeface="Malgun Gothic" panose="020B0503020000020004" pitchFamily="34" charset="-127"/>
                <a:ea typeface="Malgun Gothic" panose="020B0503020000020004" pitchFamily="34" charset="-127"/>
              </a:rPr>
              <a:t>Since </a:t>
            </a:r>
            <a:endParaRPr lang="en-US" sz="2000" smtClean="0">
              <a:latin typeface="Malgun Gothic" panose="020B0503020000020004" pitchFamily="34" charset="-127"/>
              <a:ea typeface="Malgun Gothic" panose="020B0503020000020004" pitchFamily="34" charset="-127"/>
            </a:endParaRPr>
          </a:p>
          <a:p>
            <a:r>
              <a:rPr lang="en-US" sz="2000" smtClean="0">
                <a:latin typeface="Malgun Gothic" panose="020B0503020000020004" pitchFamily="34" charset="-127"/>
                <a:ea typeface="Malgun Gothic" panose="020B0503020000020004" pitchFamily="34" charset="-127"/>
              </a:rPr>
              <a:t>the </a:t>
            </a:r>
            <a:r>
              <a:rPr lang="en-US" sz="2000" dirty="0">
                <a:latin typeface="Malgun Gothic" panose="020B0503020000020004" pitchFamily="34" charset="-127"/>
                <a:ea typeface="Malgun Gothic" panose="020B0503020000020004" pitchFamily="34" charset="-127"/>
              </a:rPr>
              <a:t>mean angle is very small, we can conclude that when </a:t>
            </a:r>
            <a:r>
              <a:rPr lang="en-US" sz="2000">
                <a:latin typeface="Malgun Gothic" panose="020B0503020000020004" pitchFamily="34" charset="-127"/>
                <a:ea typeface="Malgun Gothic" panose="020B0503020000020004" pitchFamily="34" charset="-127"/>
              </a:rPr>
              <a:t>using </a:t>
            </a:r>
            <a:endParaRPr lang="en-US" sz="2000" smtClean="0">
              <a:latin typeface="Malgun Gothic" panose="020B0503020000020004" pitchFamily="34" charset="-127"/>
              <a:ea typeface="Malgun Gothic" panose="020B0503020000020004" pitchFamily="34" charset="-127"/>
            </a:endParaRPr>
          </a:p>
          <a:p>
            <a:r>
              <a:rPr lang="en-US" sz="2000" smtClean="0">
                <a:latin typeface="Malgun Gothic" panose="020B0503020000020004" pitchFamily="34" charset="-127"/>
                <a:ea typeface="Malgun Gothic" panose="020B0503020000020004" pitchFamily="34" charset="-127"/>
              </a:rPr>
              <a:t>digital </a:t>
            </a:r>
            <a:r>
              <a:rPr lang="en-US" sz="2000" dirty="0">
                <a:latin typeface="Malgun Gothic" panose="020B0503020000020004" pitchFamily="34" charset="-127"/>
                <a:ea typeface="Malgun Gothic" panose="020B0503020000020004" pitchFamily="34" charset="-127"/>
              </a:rPr>
              <a:t>devices, the head remains </a:t>
            </a:r>
            <a:r>
              <a:rPr lang="en-US" sz="2000">
                <a:latin typeface="Malgun Gothic" panose="020B0503020000020004" pitchFamily="34" charset="-127"/>
                <a:ea typeface="Malgun Gothic" panose="020B0503020000020004" pitchFamily="34" charset="-127"/>
              </a:rPr>
              <a:t>vertical</a:t>
            </a:r>
            <a:r>
              <a:rPr lang="en-US" sz="2000" smtClean="0">
                <a:latin typeface="Malgun Gothic" panose="020B0503020000020004" pitchFamily="34" charset="-127"/>
                <a:ea typeface="Malgun Gothic" panose="020B0503020000020004" pitchFamily="34" charset="-127"/>
              </a:rPr>
              <a:t>.</a:t>
            </a:r>
            <a:endParaRPr lang="en-US" sz="2000" dirty="0">
              <a:latin typeface="Malgun Gothic" panose="020B0503020000020004" pitchFamily="34" charset="-127"/>
              <a:ea typeface="Malgun Gothic" panose="020B0503020000020004" pitchFamily="34" charset="-127"/>
            </a:endParaRPr>
          </a:p>
          <a:p>
            <a:r>
              <a:rPr lang="en-US" sz="2000" b="1" dirty="0">
                <a:latin typeface="Malgun Gothic" panose="020B0503020000020004" pitchFamily="34" charset="-127"/>
                <a:ea typeface="Malgun Gothic" panose="020B0503020000020004" pitchFamily="34" charset="-127"/>
              </a:rPr>
              <a:t>Standard deviation of data during each activity</a:t>
            </a:r>
          </a:p>
          <a:p>
            <a:r>
              <a:rPr lang="en-US" sz="2000" dirty="0">
                <a:latin typeface="Malgun Gothic" panose="020B0503020000020004" pitchFamily="34" charset="-127"/>
                <a:ea typeface="Malgun Gothic" panose="020B0503020000020004" pitchFamily="34" charset="-127"/>
              </a:rPr>
              <a:t>Since the data acquisition frequency of the </a:t>
            </a:r>
            <a:r>
              <a:rPr lang="en-US" sz="2000" dirty="0" err="1">
                <a:latin typeface="Malgun Gothic" panose="020B0503020000020004" pitchFamily="34" charset="-127"/>
                <a:ea typeface="Malgun Gothic" panose="020B0503020000020004" pitchFamily="34" charset="-127"/>
              </a:rPr>
              <a:t>VICON©system</a:t>
            </a:r>
            <a:r>
              <a:rPr lang="en-US" sz="2000" dirty="0">
                <a:latin typeface="Malgun Gothic" panose="020B0503020000020004" pitchFamily="34" charset="-127"/>
                <a:ea typeface="Malgun Gothic" panose="020B0503020000020004" pitchFamily="34" charset="-127"/>
              </a:rPr>
              <a:t> is set at 100 Hz, a datum is received every 10 </a:t>
            </a:r>
            <a:r>
              <a:rPr lang="en-US" sz="2000" dirty="0" err="1">
                <a:latin typeface="Malgun Gothic" panose="020B0503020000020004" pitchFamily="34" charset="-127"/>
                <a:ea typeface="Malgun Gothic" panose="020B0503020000020004" pitchFamily="34" charset="-127"/>
              </a:rPr>
              <a:t>ms.</a:t>
            </a:r>
            <a:r>
              <a:rPr lang="en-US" sz="2000" dirty="0">
                <a:latin typeface="Malgun Gothic" panose="020B0503020000020004" pitchFamily="34" charset="-127"/>
                <a:ea typeface="Malgun Gothic" panose="020B0503020000020004" pitchFamily="34" charset="-127"/>
              </a:rPr>
              <a:t> The </a:t>
            </a:r>
            <a:r>
              <a:rPr lang="en-US" sz="2000">
                <a:latin typeface="Malgun Gothic" panose="020B0503020000020004" pitchFamily="34" charset="-127"/>
                <a:ea typeface="Malgun Gothic" panose="020B0503020000020004" pitchFamily="34" charset="-127"/>
              </a:rPr>
              <a:t>standard </a:t>
            </a:r>
            <a:endParaRPr lang="en-US" sz="2000" smtClean="0">
              <a:latin typeface="Malgun Gothic" panose="020B0503020000020004" pitchFamily="34" charset="-127"/>
              <a:ea typeface="Malgun Gothic" panose="020B0503020000020004" pitchFamily="34" charset="-127"/>
            </a:endParaRPr>
          </a:p>
          <a:p>
            <a:r>
              <a:rPr lang="en-US" sz="2000" smtClean="0">
                <a:latin typeface="Malgun Gothic" panose="020B0503020000020004" pitchFamily="34" charset="-127"/>
                <a:ea typeface="Malgun Gothic" panose="020B0503020000020004" pitchFamily="34" charset="-127"/>
              </a:rPr>
              <a:t>deviation </a:t>
            </a:r>
            <a:r>
              <a:rPr lang="en-US" sz="2000" dirty="0">
                <a:latin typeface="Malgun Gothic" panose="020B0503020000020004" pitchFamily="34" charset="-127"/>
                <a:ea typeface="Malgun Gothic" panose="020B0503020000020004" pitchFamily="34" charset="-127"/>
              </a:rPr>
              <a:t>of each datum gives us an idea of  the subject’s stability. The mean standard deviations for the 22 subjects </a:t>
            </a:r>
            <a:r>
              <a:rPr lang="en-US" sz="2000">
                <a:latin typeface="Malgun Gothic" panose="020B0503020000020004" pitchFamily="34" charset="-127"/>
                <a:ea typeface="Malgun Gothic" panose="020B0503020000020004" pitchFamily="34" charset="-127"/>
              </a:rPr>
              <a:t>and </a:t>
            </a:r>
            <a:endParaRPr lang="en-US" sz="2000" smtClean="0">
              <a:latin typeface="Malgun Gothic" panose="020B0503020000020004" pitchFamily="34" charset="-127"/>
              <a:ea typeface="Malgun Gothic" panose="020B0503020000020004" pitchFamily="34" charset="-127"/>
            </a:endParaRPr>
          </a:p>
          <a:p>
            <a:r>
              <a:rPr lang="en-US" sz="2000" smtClean="0">
                <a:latin typeface="Malgun Gothic" panose="020B0503020000020004" pitchFamily="34" charset="-127"/>
                <a:ea typeface="Malgun Gothic" panose="020B0503020000020004" pitchFamily="34" charset="-127"/>
              </a:rPr>
              <a:t>14 </a:t>
            </a:r>
            <a:r>
              <a:rPr lang="en-US" sz="2000" dirty="0">
                <a:latin typeface="Malgun Gothic" panose="020B0503020000020004" pitchFamily="34" charset="-127"/>
                <a:ea typeface="Malgun Gothic" panose="020B0503020000020004" pitchFamily="34" charset="-127"/>
              </a:rPr>
              <a:t>activities is 0.8 cm for the eye-screen distance; 2.6° for the eye declination angle; 1.2° for head rotation relative to the trunk and 1.4° for the roll angle of the head. All these values are very low</a:t>
            </a:r>
            <a:r>
              <a:rPr lang="en-US" sz="2000">
                <a:latin typeface="Malgun Gothic" panose="020B0503020000020004" pitchFamily="34" charset="-127"/>
                <a:ea typeface="Malgun Gothic" panose="020B0503020000020004" pitchFamily="34" charset="-127"/>
              </a:rPr>
              <a:t>, </a:t>
            </a:r>
            <a:endParaRPr lang="en-US" sz="2000" smtClean="0">
              <a:latin typeface="Malgun Gothic" panose="020B0503020000020004" pitchFamily="34" charset="-127"/>
              <a:ea typeface="Malgun Gothic" panose="020B0503020000020004" pitchFamily="34" charset="-127"/>
            </a:endParaRPr>
          </a:p>
          <a:p>
            <a:r>
              <a:rPr lang="en-US" sz="2000" smtClean="0">
                <a:latin typeface="Malgun Gothic" panose="020B0503020000020004" pitchFamily="34" charset="-127"/>
                <a:ea typeface="Malgun Gothic" panose="020B0503020000020004" pitchFamily="34" charset="-127"/>
              </a:rPr>
              <a:t>indicating </a:t>
            </a:r>
            <a:r>
              <a:rPr lang="en-US" sz="2000" dirty="0">
                <a:latin typeface="Malgun Gothic" panose="020B0503020000020004" pitchFamily="34" charset="-127"/>
                <a:ea typeface="Malgun Gothic" panose="020B0503020000020004" pitchFamily="34" charset="-127"/>
              </a:rPr>
              <a:t>that, when interacting with digital devices, the subjects have a highly static, somewhat rigid posture. </a:t>
            </a:r>
          </a:p>
          <a:p>
            <a:endParaRPr lang="en-US" sz="2000" dirty="0" smtClean="0">
              <a:latin typeface="Malgun Gothic" panose="020B0503020000020004" pitchFamily="34" charset="-127"/>
              <a:ea typeface="Malgun Gothic" panose="020B0503020000020004" pitchFamily="34" charset="-127"/>
            </a:endParaRPr>
          </a:p>
        </p:txBody>
      </p:sp>
      <p:grpSp>
        <p:nvGrpSpPr>
          <p:cNvPr id="17" name="그룹 16"/>
          <p:cNvGrpSpPr/>
          <p:nvPr/>
        </p:nvGrpSpPr>
        <p:grpSpPr>
          <a:xfrm>
            <a:off x="15929597" y="6165438"/>
            <a:ext cx="4800181" cy="4034647"/>
            <a:chOff x="15535661" y="9511842"/>
            <a:chExt cx="5412381" cy="4602494"/>
          </a:xfrm>
        </p:grpSpPr>
        <p:pic>
          <p:nvPicPr>
            <p:cNvPr id="1032" name="Picture 8"/>
            <p:cNvPicPr>
              <a:picLocks noChangeAspect="1" noChangeArrowheads="1"/>
            </p:cNvPicPr>
            <p:nvPr/>
          </p:nvPicPr>
          <p:blipFill rotWithShape="1">
            <a:blip r:embed="rId7">
              <a:extLst>
                <a:ext uri="{28A0092B-C50C-407E-A947-70E740481C1C}">
                  <a14:useLocalDpi xmlns:a14="http://schemas.microsoft.com/office/drawing/2010/main" val="0"/>
                </a:ext>
              </a:extLst>
            </a:blip>
            <a:srcRect b="10046"/>
            <a:stretch/>
          </p:blipFill>
          <p:spPr bwMode="auto">
            <a:xfrm>
              <a:off x="15535661" y="9511842"/>
              <a:ext cx="5412381" cy="40829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2" name="TextBox 71"/>
            <p:cNvSpPr txBox="1"/>
            <p:nvPr/>
          </p:nvSpPr>
          <p:spPr>
            <a:xfrm>
              <a:off x="15592189" y="13683449"/>
              <a:ext cx="5355853" cy="430887"/>
            </a:xfrm>
            <a:prstGeom prst="rect">
              <a:avLst/>
            </a:prstGeom>
            <a:noFill/>
          </p:spPr>
          <p:txBody>
            <a:bodyPr wrap="square" rtlCol="0">
              <a:spAutoFit/>
            </a:bodyPr>
            <a:lstStyle/>
            <a:p>
              <a:r>
                <a:rPr lang="en-US" altLang="ko-KR" sz="1100" b="1" dirty="0" smtClean="0">
                  <a:latin typeface="맑은 고딕" panose="020B0503020000020004" pitchFamily="50" charset="-127"/>
                  <a:ea typeface="맑은 고딕" panose="020B0503020000020004" pitchFamily="50" charset="-127"/>
                </a:rPr>
                <a:t>Fig. </a:t>
              </a:r>
              <a:r>
                <a:rPr lang="en-US" altLang="ko-KR" sz="1100" b="1" dirty="0">
                  <a:latin typeface="맑은 고딕" panose="020B0503020000020004" pitchFamily="50" charset="-127"/>
                  <a:ea typeface="맑은 고딕" panose="020B0503020000020004" pitchFamily="50" charset="-127"/>
                </a:rPr>
                <a:t>4B Dispersion of eye-Smartphone distance measurements for 22 subjects and 6 activities.</a:t>
              </a:r>
            </a:p>
          </p:txBody>
        </p:sp>
      </p:grpSp>
      <p:grpSp>
        <p:nvGrpSpPr>
          <p:cNvPr id="16" name="그룹 15"/>
          <p:cNvGrpSpPr/>
          <p:nvPr/>
        </p:nvGrpSpPr>
        <p:grpSpPr>
          <a:xfrm>
            <a:off x="16119336" y="10809309"/>
            <a:ext cx="4187980" cy="3848838"/>
            <a:chOff x="15949853" y="14516628"/>
            <a:chExt cx="4466545" cy="4164879"/>
          </a:xfrm>
        </p:grpSpPr>
        <p:pic>
          <p:nvPicPr>
            <p:cNvPr id="9" name="그림 8"/>
            <p:cNvPicPr>
              <a:picLocks noChangeAspect="1"/>
            </p:cNvPicPr>
            <p:nvPr/>
          </p:nvPicPr>
          <p:blipFill>
            <a:blip r:embed="rId8"/>
            <a:stretch>
              <a:fillRect/>
            </a:stretch>
          </p:blipFill>
          <p:spPr>
            <a:xfrm>
              <a:off x="15949853" y="14516628"/>
              <a:ext cx="4466545" cy="3716734"/>
            </a:xfrm>
            <a:prstGeom prst="rect">
              <a:avLst/>
            </a:prstGeom>
          </p:spPr>
        </p:pic>
        <p:sp>
          <p:nvSpPr>
            <p:cNvPr id="75" name="TextBox 74"/>
            <p:cNvSpPr txBox="1"/>
            <p:nvPr/>
          </p:nvSpPr>
          <p:spPr>
            <a:xfrm>
              <a:off x="15949853" y="18419897"/>
              <a:ext cx="1808508" cy="261610"/>
            </a:xfrm>
            <a:prstGeom prst="rect">
              <a:avLst/>
            </a:prstGeom>
            <a:noFill/>
          </p:spPr>
          <p:txBody>
            <a:bodyPr wrap="none" rtlCol="0">
              <a:spAutoFit/>
            </a:bodyPr>
            <a:lstStyle/>
            <a:p>
              <a:r>
                <a:rPr lang="en-US" altLang="ko-KR" sz="1100" b="1" dirty="0" smtClean="0">
                  <a:latin typeface="맑은 고딕" panose="020B0503020000020004" pitchFamily="50" charset="-127"/>
                  <a:ea typeface="맑은 고딕" panose="020B0503020000020004" pitchFamily="50" charset="-127"/>
                </a:rPr>
                <a:t>Fig.</a:t>
              </a:r>
              <a:r>
                <a:rPr lang="ko-KR" altLang="en-US" sz="1100" b="1" dirty="0" smtClean="0">
                  <a:latin typeface="맑은 고딕" panose="020B0503020000020004" pitchFamily="50" charset="-127"/>
                  <a:ea typeface="맑은 고딕" panose="020B0503020000020004" pitchFamily="50" charset="-127"/>
                </a:rPr>
                <a:t> </a:t>
              </a:r>
              <a:r>
                <a:rPr lang="en-US" altLang="ko-KR" sz="1100" b="1" dirty="0">
                  <a:latin typeface="맑은 고딕" panose="020B0503020000020004" pitchFamily="50" charset="-127"/>
                  <a:ea typeface="맑은 고딕" panose="020B0503020000020004" pitchFamily="50" charset="-127"/>
                </a:rPr>
                <a:t>5A  Eye declination.</a:t>
              </a:r>
            </a:p>
          </p:txBody>
        </p:sp>
      </p:grpSp>
      <p:grpSp>
        <p:nvGrpSpPr>
          <p:cNvPr id="15" name="그룹 14"/>
          <p:cNvGrpSpPr/>
          <p:nvPr/>
        </p:nvGrpSpPr>
        <p:grpSpPr>
          <a:xfrm>
            <a:off x="15587983" y="15167626"/>
            <a:ext cx="5362011" cy="4143956"/>
            <a:chOff x="15592189" y="19036272"/>
            <a:chExt cx="5340134" cy="4344678"/>
          </a:xfrm>
        </p:grpSpPr>
        <p:pic>
          <p:nvPicPr>
            <p:cNvPr id="1033" name="Picture 9"/>
            <p:cNvPicPr>
              <a:picLocks noChangeAspect="1" noChangeArrowheads="1"/>
            </p:cNvPicPr>
            <p:nvPr/>
          </p:nvPicPr>
          <p:blipFill rotWithShape="1">
            <a:blip r:embed="rId9">
              <a:extLst>
                <a:ext uri="{28A0092B-C50C-407E-A947-70E740481C1C}">
                  <a14:useLocalDpi xmlns:a14="http://schemas.microsoft.com/office/drawing/2010/main" val="0"/>
                </a:ext>
              </a:extLst>
            </a:blip>
            <a:srcRect b="12615"/>
            <a:stretch/>
          </p:blipFill>
          <p:spPr bwMode="auto">
            <a:xfrm>
              <a:off x="15713094" y="19036272"/>
              <a:ext cx="5219229" cy="38206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0" name="TextBox 79"/>
            <p:cNvSpPr txBox="1"/>
            <p:nvPr/>
          </p:nvSpPr>
          <p:spPr>
            <a:xfrm>
              <a:off x="15592189" y="22950063"/>
              <a:ext cx="5340134" cy="430887"/>
            </a:xfrm>
            <a:prstGeom prst="rect">
              <a:avLst/>
            </a:prstGeom>
            <a:noFill/>
          </p:spPr>
          <p:txBody>
            <a:bodyPr wrap="square" rtlCol="0">
              <a:spAutoFit/>
            </a:bodyPr>
            <a:lstStyle/>
            <a:p>
              <a:r>
                <a:rPr lang="en-US" altLang="ko-KR" sz="1100" b="1" dirty="0" smtClean="0">
                  <a:latin typeface="맑은 고딕" panose="020B0503020000020004" pitchFamily="50" charset="-127"/>
                  <a:ea typeface="맑은 고딕" panose="020B0503020000020004" pitchFamily="50" charset="-127"/>
                </a:rPr>
                <a:t>Fig.</a:t>
              </a:r>
              <a:r>
                <a:rPr lang="ko-KR" altLang="en-US" sz="1100" b="1" dirty="0" smtClean="0">
                  <a:latin typeface="맑은 고딕" panose="020B0503020000020004" pitchFamily="50" charset="-127"/>
                  <a:ea typeface="맑은 고딕" panose="020B0503020000020004" pitchFamily="50" charset="-127"/>
                </a:rPr>
                <a:t> </a:t>
              </a:r>
              <a:r>
                <a:rPr lang="en-US" altLang="ko-KR" sz="1100" b="1" dirty="0" smtClean="0">
                  <a:latin typeface="맑은 고딕" panose="020B0503020000020004" pitchFamily="50" charset="-127"/>
                  <a:ea typeface="맑은 고딕" panose="020B0503020000020004" pitchFamily="50" charset="-127"/>
                </a:rPr>
                <a:t>5B </a:t>
              </a:r>
              <a:r>
                <a:rPr lang="en-US" altLang="ko-KR" sz="1100" b="1" dirty="0">
                  <a:latin typeface="맑은 고딕" panose="020B0503020000020004" pitchFamily="50" charset="-127"/>
                  <a:ea typeface="맑은 고딕" panose="020B0503020000020004" pitchFamily="50" charset="-127"/>
                </a:rPr>
                <a:t>Dispersion of eye-Smartphone distance measurements for 22 subjects and 6 activities.</a:t>
              </a:r>
              <a:endParaRPr lang="ko-KR" altLang="en-US" sz="1100" b="1" dirty="0">
                <a:latin typeface="맑은 고딕" panose="020B0503020000020004" pitchFamily="50" charset="-127"/>
                <a:ea typeface="맑은 고딕" panose="020B0503020000020004" pitchFamily="50" charset="-127"/>
              </a:endParaRPr>
            </a:p>
          </p:txBody>
        </p:sp>
      </p:grpSp>
      <p:grpSp>
        <p:nvGrpSpPr>
          <p:cNvPr id="5" name="그룹 4"/>
          <p:cNvGrpSpPr/>
          <p:nvPr/>
        </p:nvGrpSpPr>
        <p:grpSpPr>
          <a:xfrm>
            <a:off x="4617110" y="18676091"/>
            <a:ext cx="2685214" cy="2724980"/>
            <a:chOff x="4617941" y="16882063"/>
            <a:chExt cx="2685214" cy="2724980"/>
          </a:xfrm>
        </p:grpSpPr>
        <p:pic>
          <p:nvPicPr>
            <p:cNvPr id="11" name="그림 10"/>
            <p:cNvPicPr>
              <a:picLocks noChangeAspect="1"/>
            </p:cNvPicPr>
            <p:nvPr/>
          </p:nvPicPr>
          <p:blipFill>
            <a:blip r:embed="rId10"/>
            <a:stretch>
              <a:fillRect/>
            </a:stretch>
          </p:blipFill>
          <p:spPr>
            <a:xfrm>
              <a:off x="4716612" y="16882063"/>
              <a:ext cx="2288490" cy="2172982"/>
            </a:xfrm>
            <a:prstGeom prst="rect">
              <a:avLst/>
            </a:prstGeom>
          </p:spPr>
        </p:pic>
        <p:sp>
          <p:nvSpPr>
            <p:cNvPr id="86" name="TextBox 85"/>
            <p:cNvSpPr txBox="1"/>
            <p:nvPr/>
          </p:nvSpPr>
          <p:spPr>
            <a:xfrm>
              <a:off x="4617941" y="19176156"/>
              <a:ext cx="2685214" cy="430887"/>
            </a:xfrm>
            <a:prstGeom prst="rect">
              <a:avLst/>
            </a:prstGeom>
            <a:noFill/>
          </p:spPr>
          <p:txBody>
            <a:bodyPr wrap="square" rtlCol="0">
              <a:spAutoFit/>
            </a:bodyPr>
            <a:lstStyle/>
            <a:p>
              <a:r>
                <a:rPr lang="en-US" altLang="ko-KR" sz="1100" b="1" dirty="0" smtClean="0">
                  <a:latin typeface="맑은 고딕" panose="020B0503020000020004" pitchFamily="50" charset="-127"/>
                  <a:ea typeface="맑은 고딕" panose="020B0503020000020004" pitchFamily="50" charset="-127"/>
                </a:rPr>
                <a:t>Fig.</a:t>
              </a:r>
              <a:r>
                <a:rPr lang="ko-KR" altLang="en-US" sz="1100" b="1" dirty="0" smtClean="0">
                  <a:latin typeface="맑은 고딕" panose="020B0503020000020004" pitchFamily="50" charset="-127"/>
                  <a:ea typeface="맑은 고딕" panose="020B0503020000020004" pitchFamily="50" charset="-127"/>
                </a:rPr>
                <a:t> </a:t>
              </a:r>
              <a:r>
                <a:rPr lang="en-US" altLang="ko-KR" sz="1100" b="1" dirty="0">
                  <a:latin typeface="맑은 고딕" panose="020B0503020000020004" pitchFamily="50" charset="-127"/>
                  <a:ea typeface="맑은 고딕" panose="020B0503020000020004" pitchFamily="50" charset="-127"/>
                </a:rPr>
                <a:t>2 Fitting out the subject prior to experimentation </a:t>
              </a:r>
              <a:endParaRPr lang="ko-KR" altLang="en-US" sz="1100" b="1" dirty="0">
                <a:latin typeface="맑은 고딕" panose="020B0503020000020004" pitchFamily="50" charset="-127"/>
                <a:ea typeface="맑은 고딕" panose="020B0503020000020004" pitchFamily="50" charset="-127"/>
              </a:endParaRPr>
            </a:p>
          </p:txBody>
        </p:sp>
      </p:grpSp>
      <p:grpSp>
        <p:nvGrpSpPr>
          <p:cNvPr id="6" name="그룹 5"/>
          <p:cNvGrpSpPr/>
          <p:nvPr/>
        </p:nvGrpSpPr>
        <p:grpSpPr>
          <a:xfrm>
            <a:off x="4530431" y="22470057"/>
            <a:ext cx="2702027" cy="2461403"/>
            <a:chOff x="4429668" y="20838425"/>
            <a:chExt cx="2702027" cy="2461403"/>
          </a:xfrm>
        </p:grpSpPr>
        <p:pic>
          <p:nvPicPr>
            <p:cNvPr id="12" name="그림 11"/>
            <p:cNvPicPr>
              <a:picLocks noChangeAspect="1"/>
            </p:cNvPicPr>
            <p:nvPr/>
          </p:nvPicPr>
          <p:blipFill>
            <a:blip r:embed="rId11"/>
            <a:stretch>
              <a:fillRect/>
            </a:stretch>
          </p:blipFill>
          <p:spPr>
            <a:xfrm>
              <a:off x="4464647" y="20838425"/>
              <a:ext cx="2607724" cy="1913295"/>
            </a:xfrm>
            <a:prstGeom prst="rect">
              <a:avLst/>
            </a:prstGeom>
          </p:spPr>
        </p:pic>
        <p:sp>
          <p:nvSpPr>
            <p:cNvPr id="88" name="TextBox 87"/>
            <p:cNvSpPr txBox="1"/>
            <p:nvPr/>
          </p:nvSpPr>
          <p:spPr>
            <a:xfrm>
              <a:off x="4429668" y="22838163"/>
              <a:ext cx="2702027" cy="461665"/>
            </a:xfrm>
            <a:prstGeom prst="rect">
              <a:avLst/>
            </a:prstGeom>
            <a:noFill/>
          </p:spPr>
          <p:txBody>
            <a:bodyPr wrap="square" rtlCol="0">
              <a:spAutoFit/>
            </a:bodyPr>
            <a:lstStyle/>
            <a:p>
              <a:r>
                <a:rPr lang="en-US" altLang="ko-KR" sz="1200" b="1" dirty="0" smtClean="0">
                  <a:latin typeface="맑은 고딕" panose="020B0503020000020004" pitchFamily="50" charset="-127"/>
                  <a:ea typeface="맑은 고딕" panose="020B0503020000020004" pitchFamily="50" charset="-127"/>
                </a:rPr>
                <a:t>Fig.</a:t>
              </a:r>
              <a:r>
                <a:rPr lang="ko-KR" altLang="en-US" sz="1200" b="1" dirty="0" smtClean="0">
                  <a:latin typeface="맑은 고딕" panose="020B0503020000020004" pitchFamily="50" charset="-127"/>
                  <a:ea typeface="맑은 고딕" panose="020B0503020000020004" pitchFamily="50" charset="-127"/>
                </a:rPr>
                <a:t> </a:t>
              </a:r>
              <a:r>
                <a:rPr lang="en-US" altLang="ko-KR" sz="1200" b="1" dirty="0" smtClean="0">
                  <a:latin typeface="맑은 고딕" panose="020B0503020000020004" pitchFamily="50" charset="-127"/>
                  <a:ea typeface="맑은 고딕" panose="020B0503020000020004" pitchFamily="50" charset="-127"/>
                </a:rPr>
                <a:t>3</a:t>
              </a:r>
              <a:r>
                <a:rPr lang="en-US" altLang="ko-KR" sz="1200" b="1" dirty="0">
                  <a:latin typeface="맑은 고딕" panose="020B0503020000020004" pitchFamily="50" charset="-127"/>
                  <a:ea typeface="맑은 고딕" panose="020B0503020000020004" pitchFamily="50" charset="-127"/>
                </a:rPr>
                <a:t> Measurement of the reference position</a:t>
              </a:r>
            </a:p>
          </p:txBody>
        </p:sp>
      </p:grpSp>
      <p:pic>
        <p:nvPicPr>
          <p:cNvPr id="13" name="그림 12"/>
          <p:cNvPicPr>
            <a:picLocks noChangeAspect="1"/>
          </p:cNvPicPr>
          <p:nvPr/>
        </p:nvPicPr>
        <p:blipFill>
          <a:blip r:embed="rId12"/>
          <a:stretch>
            <a:fillRect/>
          </a:stretch>
        </p:blipFill>
        <p:spPr>
          <a:xfrm>
            <a:off x="4701722" y="25897285"/>
            <a:ext cx="2564853" cy="3896610"/>
          </a:xfrm>
          <a:prstGeom prst="rect">
            <a:avLst/>
          </a:prstGeom>
        </p:spPr>
      </p:pic>
      <p:grpSp>
        <p:nvGrpSpPr>
          <p:cNvPr id="14" name="그룹 13"/>
          <p:cNvGrpSpPr/>
          <p:nvPr/>
        </p:nvGrpSpPr>
        <p:grpSpPr>
          <a:xfrm>
            <a:off x="16119336" y="19906765"/>
            <a:ext cx="4211425" cy="3835525"/>
            <a:chOff x="23646511" y="16684143"/>
            <a:chExt cx="4211425" cy="3835525"/>
          </a:xfrm>
        </p:grpSpPr>
        <p:pic>
          <p:nvPicPr>
            <p:cNvPr id="1035" name="Picture 11"/>
            <p:cNvPicPr>
              <a:picLocks noChangeAspect="1" noChangeArrowheads="1"/>
            </p:cNvPicPr>
            <p:nvPr/>
          </p:nvPicPr>
          <p:blipFill rotWithShape="1">
            <a:blip r:embed="rId13">
              <a:extLst>
                <a:ext uri="{28A0092B-C50C-407E-A947-70E740481C1C}">
                  <a14:useLocalDpi xmlns:a14="http://schemas.microsoft.com/office/drawing/2010/main" val="0"/>
                </a:ext>
              </a:extLst>
            </a:blip>
            <a:srcRect b="10451"/>
            <a:stretch/>
          </p:blipFill>
          <p:spPr bwMode="auto">
            <a:xfrm>
              <a:off x="23646511" y="16684143"/>
              <a:ext cx="4211425" cy="35207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0" name="TextBox 89"/>
            <p:cNvSpPr txBox="1"/>
            <p:nvPr/>
          </p:nvSpPr>
          <p:spPr>
            <a:xfrm>
              <a:off x="23646511" y="20258058"/>
              <a:ext cx="4110421" cy="261610"/>
            </a:xfrm>
            <a:prstGeom prst="rect">
              <a:avLst/>
            </a:prstGeom>
            <a:noFill/>
          </p:spPr>
          <p:txBody>
            <a:bodyPr wrap="none" rtlCol="0">
              <a:spAutoFit/>
            </a:bodyPr>
            <a:lstStyle/>
            <a:p>
              <a:r>
                <a:rPr lang="en-US" altLang="ko-KR" sz="1100" b="1" dirty="0" smtClean="0">
                  <a:latin typeface="맑은 고딕" panose="020B0503020000020004" pitchFamily="50" charset="-127"/>
                  <a:ea typeface="맑은 고딕" panose="020B0503020000020004" pitchFamily="50" charset="-127"/>
                </a:rPr>
                <a:t>Fig.</a:t>
              </a:r>
              <a:r>
                <a:rPr lang="ko-KR" altLang="en-US" sz="1100" b="1" dirty="0" smtClean="0">
                  <a:latin typeface="맑은 고딕" panose="020B0503020000020004" pitchFamily="50" charset="-127"/>
                  <a:ea typeface="맑은 고딕" panose="020B0503020000020004" pitchFamily="50" charset="-127"/>
                </a:rPr>
                <a:t> </a:t>
              </a:r>
              <a:r>
                <a:rPr lang="en-US" altLang="ko-KR" sz="1100" b="1" dirty="0">
                  <a:latin typeface="맑은 고딕" panose="020B0503020000020004" pitchFamily="50" charset="-127"/>
                  <a:ea typeface="맑은 고딕" panose="020B0503020000020004" pitchFamily="50" charset="-127"/>
                </a:rPr>
                <a:t>6</a:t>
              </a:r>
              <a:r>
                <a:rPr lang="en-US" altLang="ko-KR" sz="1100" b="1" dirty="0" smtClean="0">
                  <a:latin typeface="맑은 고딕" panose="020B0503020000020004" pitchFamily="50" charset="-127"/>
                  <a:ea typeface="맑은 고딕" panose="020B0503020000020004" pitchFamily="50" charset="-127"/>
                </a:rPr>
                <a:t> </a:t>
              </a:r>
              <a:r>
                <a:rPr lang="en-US" altLang="ko-KR" sz="1100" b="1" dirty="0">
                  <a:latin typeface="맑은 고딕" panose="020B0503020000020004" pitchFamily="50" charset="-127"/>
                  <a:ea typeface="맑은 고딕" panose="020B0503020000020004" pitchFamily="50" charset="-127"/>
                </a:rPr>
                <a:t> Angle of rotation of the head relative to the trunk.</a:t>
              </a:r>
            </a:p>
          </p:txBody>
        </p:sp>
      </p:grpSp>
      <p:sp>
        <p:nvSpPr>
          <p:cNvPr id="3" name="직사각형 2"/>
          <p:cNvSpPr/>
          <p:nvPr/>
        </p:nvSpPr>
        <p:spPr>
          <a:xfrm>
            <a:off x="689273" y="14216334"/>
            <a:ext cx="10801350" cy="400110"/>
          </a:xfrm>
          <a:prstGeom prst="rect">
            <a:avLst/>
          </a:prstGeom>
        </p:spPr>
        <p:txBody>
          <a:bodyPr>
            <a:spAutoFit/>
          </a:bodyPr>
          <a:lstStyle/>
          <a:p>
            <a:r>
              <a:rPr lang="en-US" altLang="ko-KR" sz="2000" b="1">
                <a:latin typeface="Malgun Gothic" panose="020B0503020000020004" pitchFamily="34" charset="-127"/>
                <a:ea typeface="Malgun Gothic" panose="020B0503020000020004" pitchFamily="34" charset="-127"/>
              </a:rPr>
              <a:t>Experimental setup and calibration </a:t>
            </a:r>
            <a:endParaRPr lang="en-US" altLang="ko-KR" sz="2000" b="1" dirty="0">
              <a:latin typeface="Malgun Gothic" panose="020B0503020000020004" pitchFamily="34" charset="-127"/>
              <a:ea typeface="Malgun Gothic" panose="020B0503020000020004" pitchFamily="34" charset="-127"/>
            </a:endParaRPr>
          </a:p>
        </p:txBody>
      </p:sp>
      <p:pic>
        <p:nvPicPr>
          <p:cNvPr id="62" name="그림 61"/>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17787364" y="886332"/>
            <a:ext cx="3283918" cy="3283918"/>
          </a:xfrm>
          <a:prstGeom prst="rect">
            <a:avLst/>
          </a:prstGeom>
        </p:spPr>
      </p:pic>
    </p:spTree>
    <p:extLst>
      <p:ext uri="{BB962C8B-B14F-4D97-AF65-F5344CB8AC3E}">
        <p14:creationId xmlns:p14="http://schemas.microsoft.com/office/powerpoint/2010/main" val="650194963"/>
      </p:ext>
    </p:extLst>
  </p:cSld>
  <p:clrMapOvr>
    <a:masterClrMapping/>
  </p:clrMapOvr>
</p:sld>
</file>

<file path=ppt/theme/theme1.xml><?xml version="1.0" encoding="utf-8"?>
<a:theme xmlns:a="http://schemas.openxmlformats.org/drawingml/2006/main" name="기본 디자인">
  <a:themeElements>
    <a:clrScheme name="기본 디자인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기본 디자인">
      <a:majorFont>
        <a:latin typeface="굴림"/>
        <a:ea typeface="굴림"/>
        <a:cs typeface=""/>
      </a:majorFont>
      <a:minorFont>
        <a:latin typeface="굴림"/>
        <a:ea typeface="굴림"/>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3086100" rtl="0" eaLnBrk="1" fontAlgn="base" latinLnBrk="1" hangingPunct="1">
          <a:lnSpc>
            <a:spcPct val="100000"/>
          </a:lnSpc>
          <a:spcBef>
            <a:spcPct val="0"/>
          </a:spcBef>
          <a:spcAft>
            <a:spcPct val="0"/>
          </a:spcAft>
          <a:buClrTx/>
          <a:buSzTx/>
          <a:buFontTx/>
          <a:buNone/>
          <a:tabLst/>
          <a:defRPr kumimoji="1" lang="ko-KR" altLang="en-US" sz="6100" b="0" i="0" u="none" strike="noStrike" cap="none" normalizeH="0" baseline="0" smtClean="0">
            <a:ln>
              <a:noFill/>
            </a:ln>
            <a:solidFill>
              <a:schemeClr val="tx1"/>
            </a:solidFill>
            <a:effectLst/>
            <a:latin typeface="굴림" pitchFamily="50" charset="-127"/>
            <a:ea typeface="굴림" pitchFamily="50" charset="-127"/>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3086100" rtl="0" eaLnBrk="1" fontAlgn="base" latinLnBrk="1" hangingPunct="1">
          <a:lnSpc>
            <a:spcPct val="100000"/>
          </a:lnSpc>
          <a:spcBef>
            <a:spcPct val="0"/>
          </a:spcBef>
          <a:spcAft>
            <a:spcPct val="0"/>
          </a:spcAft>
          <a:buClrTx/>
          <a:buSzTx/>
          <a:buFontTx/>
          <a:buNone/>
          <a:tabLst/>
          <a:defRPr kumimoji="1" lang="ko-KR" altLang="en-US" sz="6100" b="0" i="0" u="none" strike="noStrike" cap="none" normalizeH="0" baseline="0" smtClean="0">
            <a:ln>
              <a:noFill/>
            </a:ln>
            <a:solidFill>
              <a:schemeClr val="tx1"/>
            </a:solidFill>
            <a:effectLst/>
            <a:latin typeface="굴림" pitchFamily="50" charset="-127"/>
            <a:ea typeface="굴림" pitchFamily="50" charset="-127"/>
          </a:defRPr>
        </a:defPPr>
      </a:lstStyle>
    </a:lnDef>
  </a:objectDefaults>
  <a:extraClrSchemeLst>
    <a:extraClrScheme>
      <a:clrScheme name="기본 디자인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기본 디자인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기본 디자인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기본 디자인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기본 디자인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기본 디자인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기본 디자인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기본 디자인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기본 디자인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기본 디자인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기본 디자인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기본 디자인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테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맑은 고딕"/>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맑은 고딕"/>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2911</TotalTime>
  <Words>1763</Words>
  <Application>Microsoft Office PowerPoint</Application>
  <PresentationFormat>사용자 지정</PresentationFormat>
  <Paragraphs>72</Paragraphs>
  <Slides>1</Slides>
  <Notes>1</Notes>
  <HiddenSlides>0</HiddenSlides>
  <MMClips>0</MMClips>
  <ScaleCrop>false</ScaleCrop>
  <HeadingPairs>
    <vt:vector size="6" baseType="variant">
      <vt:variant>
        <vt:lpstr>사용한 글꼴</vt:lpstr>
      </vt:variant>
      <vt:variant>
        <vt:i4>4</vt:i4>
      </vt:variant>
      <vt:variant>
        <vt:lpstr>테마</vt:lpstr>
      </vt:variant>
      <vt:variant>
        <vt:i4>1</vt:i4>
      </vt:variant>
      <vt:variant>
        <vt:lpstr>슬라이드 제목</vt:lpstr>
      </vt:variant>
      <vt:variant>
        <vt:i4>1</vt:i4>
      </vt:variant>
    </vt:vector>
  </HeadingPairs>
  <TitlesOfParts>
    <vt:vector size="6" baseType="lpstr">
      <vt:lpstr>굴림</vt:lpstr>
      <vt:lpstr>Malgun Gothic</vt:lpstr>
      <vt:lpstr>Malgun Gothic</vt:lpstr>
      <vt:lpstr>Calibri</vt:lpstr>
      <vt:lpstr>기본 디자인</vt:lpstr>
      <vt:lpstr>PowerPoint 프레젠테이션</vt:lpstr>
    </vt:vector>
  </TitlesOfParts>
  <Company>WinXP</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슬라이드 1</dc:title>
  <dc:creator>WinXP</dc:creator>
  <cp:lastModifiedBy>2</cp:lastModifiedBy>
  <cp:revision>235</cp:revision>
  <dcterms:created xsi:type="dcterms:W3CDTF">2007-11-27T23:16:29Z</dcterms:created>
  <dcterms:modified xsi:type="dcterms:W3CDTF">2021-11-24T01:41:48Z</dcterms:modified>
</cp:coreProperties>
</file>